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4"/>
  </p:notesMasterIdLst>
  <p:sldIdLst>
    <p:sldId id="256" r:id="rId2"/>
    <p:sldId id="286" r:id="rId3"/>
    <p:sldId id="287" r:id="rId4"/>
    <p:sldId id="261" r:id="rId5"/>
    <p:sldId id="260" r:id="rId6"/>
    <p:sldId id="258" r:id="rId7"/>
    <p:sldId id="257" r:id="rId8"/>
    <p:sldId id="259" r:id="rId9"/>
    <p:sldId id="268" r:id="rId10"/>
    <p:sldId id="263" r:id="rId11"/>
    <p:sldId id="264" r:id="rId12"/>
    <p:sldId id="269" r:id="rId13"/>
    <p:sldId id="265" r:id="rId14"/>
    <p:sldId id="270" r:id="rId15"/>
    <p:sldId id="267" r:id="rId16"/>
    <p:sldId id="271" r:id="rId17"/>
    <p:sldId id="272" r:id="rId18"/>
    <p:sldId id="273" r:id="rId19"/>
    <p:sldId id="274" r:id="rId20"/>
    <p:sldId id="275" r:id="rId21"/>
    <p:sldId id="276" r:id="rId22"/>
    <p:sldId id="279" r:id="rId23"/>
    <p:sldId id="278" r:id="rId24"/>
    <p:sldId id="277" r:id="rId25"/>
    <p:sldId id="280" r:id="rId26"/>
    <p:sldId id="281" r:id="rId27"/>
    <p:sldId id="282" r:id="rId28"/>
    <p:sldId id="283" r:id="rId29"/>
    <p:sldId id="285" r:id="rId30"/>
    <p:sldId id="284" r:id="rId31"/>
    <p:sldId id="288" r:id="rId32"/>
    <p:sldId id="289"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1"/>
    <p:restoredTop sz="94630"/>
  </p:normalViewPr>
  <p:slideViewPr>
    <p:cSldViewPr snapToGrid="0">
      <p:cViewPr varScale="1">
        <p:scale>
          <a:sx n="113" d="100"/>
          <a:sy n="113" d="100"/>
        </p:scale>
        <p:origin x="62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D57761-2E5D-C543-8F51-0A3E1EE40675}" type="datetimeFigureOut">
              <a:rPr lang="en-US" smtClean="0"/>
              <a:t>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0F78D6-2CD3-6B43-AA04-CD9B9CF042F8}" type="slidenum">
              <a:rPr lang="en-US" smtClean="0"/>
              <a:t>‹#›</a:t>
            </a:fld>
            <a:endParaRPr lang="en-US"/>
          </a:p>
        </p:txBody>
      </p:sp>
    </p:spTree>
    <p:extLst>
      <p:ext uri="{BB962C8B-B14F-4D97-AF65-F5344CB8AC3E}">
        <p14:creationId xmlns:p14="http://schemas.microsoft.com/office/powerpoint/2010/main" val="253503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877A5-DECB-05A8-6D01-BAC7DE68B8A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E782092-A890-E858-E877-9AC5BF4431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ECFD47E-137B-DBF8-903D-301B6DF0EB77}"/>
              </a:ext>
            </a:extLst>
          </p:cNvPr>
          <p:cNvSpPr>
            <a:spLocks noGrp="1"/>
          </p:cNvSpPr>
          <p:nvPr>
            <p:ph type="dt" sz="half" idx="10"/>
          </p:nvPr>
        </p:nvSpPr>
        <p:spPr/>
        <p:txBody>
          <a:bodyPr/>
          <a:lstStyle/>
          <a:p>
            <a:fld id="{295642DA-8861-7443-9FA7-C226E042F97B}" type="datetime1">
              <a:rPr lang="en-CA" smtClean="0"/>
              <a:t>2024-09-20</a:t>
            </a:fld>
            <a:endParaRPr lang="en-US"/>
          </a:p>
        </p:txBody>
      </p:sp>
      <p:sp>
        <p:nvSpPr>
          <p:cNvPr id="5" name="Footer Placeholder 4">
            <a:extLst>
              <a:ext uri="{FF2B5EF4-FFF2-40B4-BE49-F238E27FC236}">
                <a16:creationId xmlns:a16="http://schemas.microsoft.com/office/drawing/2014/main" id="{37EA2207-C52F-8AD2-1F7D-CE9394CE638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43480FD-E99A-4104-0A0D-219869F81E09}"/>
              </a:ext>
            </a:extLst>
          </p:cNvPr>
          <p:cNvSpPr>
            <a:spLocks noGrp="1"/>
          </p:cNvSpPr>
          <p:nvPr>
            <p:ph type="sldNum" sz="quarter" idx="12"/>
          </p:nvPr>
        </p:nvSpPr>
        <p:spPr/>
        <p:txBody>
          <a:bodyPr/>
          <a:lstStyle/>
          <a:p>
            <a:fld id="{160AE0CF-35BD-304C-B0F0-C5CCA5CC539D}" type="slidenum">
              <a:rPr lang="en-US" smtClean="0"/>
              <a:t>‹#›</a:t>
            </a:fld>
            <a:endParaRPr lang="en-US"/>
          </a:p>
        </p:txBody>
      </p:sp>
    </p:spTree>
    <p:extLst>
      <p:ext uri="{BB962C8B-B14F-4D97-AF65-F5344CB8AC3E}">
        <p14:creationId xmlns:p14="http://schemas.microsoft.com/office/powerpoint/2010/main" val="2073266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F27AC-A23B-96DA-403C-0819F40117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C3C1D23-6161-E48A-6E30-1BFE9FB5B87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481EB9-B6B3-DC5D-896B-778960A1E913}"/>
              </a:ext>
            </a:extLst>
          </p:cNvPr>
          <p:cNvSpPr>
            <a:spLocks noGrp="1"/>
          </p:cNvSpPr>
          <p:nvPr>
            <p:ph type="dt" sz="half" idx="10"/>
          </p:nvPr>
        </p:nvSpPr>
        <p:spPr/>
        <p:txBody>
          <a:bodyPr/>
          <a:lstStyle/>
          <a:p>
            <a:fld id="{BD4AFEB4-7BAF-C84C-BEE8-1125B7F5DC6A}" type="datetime1">
              <a:rPr lang="en-CA" smtClean="0"/>
              <a:t>2024-09-20</a:t>
            </a:fld>
            <a:endParaRPr lang="en-US"/>
          </a:p>
        </p:txBody>
      </p:sp>
      <p:sp>
        <p:nvSpPr>
          <p:cNvPr id="5" name="Footer Placeholder 4">
            <a:extLst>
              <a:ext uri="{FF2B5EF4-FFF2-40B4-BE49-F238E27FC236}">
                <a16:creationId xmlns:a16="http://schemas.microsoft.com/office/drawing/2014/main" id="{3B2586C3-1EAC-57A5-A556-2CEFA6F45A6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8545E9C4-4C3B-22DB-7147-5B08FFC7CD17}"/>
              </a:ext>
            </a:extLst>
          </p:cNvPr>
          <p:cNvSpPr>
            <a:spLocks noGrp="1"/>
          </p:cNvSpPr>
          <p:nvPr>
            <p:ph type="sldNum" sz="quarter" idx="12"/>
          </p:nvPr>
        </p:nvSpPr>
        <p:spPr/>
        <p:txBody>
          <a:bodyPr/>
          <a:lstStyle/>
          <a:p>
            <a:fld id="{160AE0CF-35BD-304C-B0F0-C5CCA5CC539D}" type="slidenum">
              <a:rPr lang="en-US" smtClean="0"/>
              <a:t>‹#›</a:t>
            </a:fld>
            <a:endParaRPr lang="en-US"/>
          </a:p>
        </p:txBody>
      </p:sp>
    </p:spTree>
    <p:extLst>
      <p:ext uri="{BB962C8B-B14F-4D97-AF65-F5344CB8AC3E}">
        <p14:creationId xmlns:p14="http://schemas.microsoft.com/office/powerpoint/2010/main" val="3398966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8E72F7-5C1F-AE11-8AEC-4DC74D317B8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0A42E7F-34FB-4335-4C62-7CCD7980214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0CDDBC-7A8A-FD2E-5D3F-8CF9ABD77147}"/>
              </a:ext>
            </a:extLst>
          </p:cNvPr>
          <p:cNvSpPr>
            <a:spLocks noGrp="1"/>
          </p:cNvSpPr>
          <p:nvPr>
            <p:ph type="dt" sz="half" idx="10"/>
          </p:nvPr>
        </p:nvSpPr>
        <p:spPr/>
        <p:txBody>
          <a:bodyPr/>
          <a:lstStyle/>
          <a:p>
            <a:fld id="{F123CB9F-B45E-2A4A-B67E-561767216A4B}" type="datetime1">
              <a:rPr lang="en-CA" smtClean="0"/>
              <a:t>2024-09-20</a:t>
            </a:fld>
            <a:endParaRPr lang="en-US"/>
          </a:p>
        </p:txBody>
      </p:sp>
      <p:sp>
        <p:nvSpPr>
          <p:cNvPr id="5" name="Footer Placeholder 4">
            <a:extLst>
              <a:ext uri="{FF2B5EF4-FFF2-40B4-BE49-F238E27FC236}">
                <a16:creationId xmlns:a16="http://schemas.microsoft.com/office/drawing/2014/main" id="{0D87CA5A-71BE-6BB1-CDEB-E2A7B7955A3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0BF6EC9-A12B-7094-9FC5-CC186E09515C}"/>
              </a:ext>
            </a:extLst>
          </p:cNvPr>
          <p:cNvSpPr>
            <a:spLocks noGrp="1"/>
          </p:cNvSpPr>
          <p:nvPr>
            <p:ph type="sldNum" sz="quarter" idx="12"/>
          </p:nvPr>
        </p:nvSpPr>
        <p:spPr/>
        <p:txBody>
          <a:bodyPr/>
          <a:lstStyle/>
          <a:p>
            <a:fld id="{160AE0CF-35BD-304C-B0F0-C5CCA5CC539D}" type="slidenum">
              <a:rPr lang="en-US" smtClean="0"/>
              <a:t>‹#›</a:t>
            </a:fld>
            <a:endParaRPr lang="en-US"/>
          </a:p>
        </p:txBody>
      </p:sp>
    </p:spTree>
    <p:extLst>
      <p:ext uri="{BB962C8B-B14F-4D97-AF65-F5344CB8AC3E}">
        <p14:creationId xmlns:p14="http://schemas.microsoft.com/office/powerpoint/2010/main" val="3393520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5391B-84A6-AB5B-B646-77DC2D53EF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685E2C-11EE-D530-1F5B-82F442795E9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8C1905E8-8CB1-8319-F403-33C04913F9F5}"/>
              </a:ext>
            </a:extLst>
          </p:cNvPr>
          <p:cNvSpPr>
            <a:spLocks noGrp="1"/>
          </p:cNvSpPr>
          <p:nvPr>
            <p:ph type="dt" sz="half" idx="10"/>
          </p:nvPr>
        </p:nvSpPr>
        <p:spPr/>
        <p:txBody>
          <a:bodyPr/>
          <a:lstStyle/>
          <a:p>
            <a:fld id="{3066A3F0-34AF-1649-AF4D-01B9BC4EAE4F}" type="datetime1">
              <a:rPr lang="en-CA" smtClean="0"/>
              <a:t>2024-09-20</a:t>
            </a:fld>
            <a:endParaRPr lang="en-US" dirty="0"/>
          </a:p>
        </p:txBody>
      </p:sp>
      <p:sp>
        <p:nvSpPr>
          <p:cNvPr id="11" name="Footer Placeholder 10">
            <a:extLst>
              <a:ext uri="{FF2B5EF4-FFF2-40B4-BE49-F238E27FC236}">
                <a16:creationId xmlns:a16="http://schemas.microsoft.com/office/drawing/2014/main" id="{CA1F2A95-8997-6F58-CB22-8C72C5BEA5E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12" name="Slide Number Placeholder 11">
            <a:extLst>
              <a:ext uri="{FF2B5EF4-FFF2-40B4-BE49-F238E27FC236}">
                <a16:creationId xmlns:a16="http://schemas.microsoft.com/office/drawing/2014/main" id="{3DA5EF84-4C85-96B2-FA38-3EF250987435}"/>
              </a:ext>
            </a:extLst>
          </p:cNvPr>
          <p:cNvSpPr>
            <a:spLocks noGrp="1"/>
          </p:cNvSpPr>
          <p:nvPr>
            <p:ph type="sldNum" sz="quarter" idx="12"/>
          </p:nvPr>
        </p:nvSpPr>
        <p:spPr/>
        <p:txBody>
          <a:bodyPr/>
          <a:lstStyle/>
          <a:p>
            <a:fld id="{160AE0CF-35BD-304C-B0F0-C5CCA5CC539D}" type="slidenum">
              <a:rPr lang="en-US" smtClean="0"/>
              <a:t>‹#›</a:t>
            </a:fld>
            <a:endParaRPr lang="en-US" dirty="0"/>
          </a:p>
        </p:txBody>
      </p:sp>
    </p:spTree>
    <p:extLst>
      <p:ext uri="{BB962C8B-B14F-4D97-AF65-F5344CB8AC3E}">
        <p14:creationId xmlns:p14="http://schemas.microsoft.com/office/powerpoint/2010/main" val="1557021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67284-1819-00C5-CAF7-0E7CCA4AE1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708C3C8-7242-C405-6A60-3DE4C8475E5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A0B8F14-1F3A-0B25-AA02-3B5250843844}"/>
              </a:ext>
            </a:extLst>
          </p:cNvPr>
          <p:cNvSpPr>
            <a:spLocks noGrp="1"/>
          </p:cNvSpPr>
          <p:nvPr>
            <p:ph type="dt" sz="half" idx="10"/>
          </p:nvPr>
        </p:nvSpPr>
        <p:spPr/>
        <p:txBody>
          <a:bodyPr/>
          <a:lstStyle/>
          <a:p>
            <a:fld id="{F765885A-88DB-4F40-8B64-4B3C86B466F4}" type="datetime1">
              <a:rPr lang="en-CA" smtClean="0"/>
              <a:t>2024-09-20</a:t>
            </a:fld>
            <a:endParaRPr lang="en-US"/>
          </a:p>
        </p:txBody>
      </p:sp>
      <p:sp>
        <p:nvSpPr>
          <p:cNvPr id="5" name="Footer Placeholder 4">
            <a:extLst>
              <a:ext uri="{FF2B5EF4-FFF2-40B4-BE49-F238E27FC236}">
                <a16:creationId xmlns:a16="http://schemas.microsoft.com/office/drawing/2014/main" id="{E95D322A-B796-5140-5ACF-7E40A0C15DC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09AC7312-6DC2-53B2-7BB7-CD2F3B62F6EE}"/>
              </a:ext>
            </a:extLst>
          </p:cNvPr>
          <p:cNvSpPr>
            <a:spLocks noGrp="1"/>
          </p:cNvSpPr>
          <p:nvPr>
            <p:ph type="sldNum" sz="quarter" idx="12"/>
          </p:nvPr>
        </p:nvSpPr>
        <p:spPr/>
        <p:txBody>
          <a:bodyPr/>
          <a:lstStyle/>
          <a:p>
            <a:fld id="{160AE0CF-35BD-304C-B0F0-C5CCA5CC539D}" type="slidenum">
              <a:rPr lang="en-US" smtClean="0"/>
              <a:t>‹#›</a:t>
            </a:fld>
            <a:endParaRPr lang="en-US"/>
          </a:p>
        </p:txBody>
      </p:sp>
    </p:spTree>
    <p:extLst>
      <p:ext uri="{BB962C8B-B14F-4D97-AF65-F5344CB8AC3E}">
        <p14:creationId xmlns:p14="http://schemas.microsoft.com/office/powerpoint/2010/main" val="4114792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3A136-79E5-346E-0A65-B40A4408CB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464F7B-9A86-4016-8FCA-E24A4060272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A563E42-EC5E-DE2F-D4A2-2A7542FCE1C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AE9451-A6D4-6EA1-5A86-5769A631B2C7}"/>
              </a:ext>
            </a:extLst>
          </p:cNvPr>
          <p:cNvSpPr>
            <a:spLocks noGrp="1"/>
          </p:cNvSpPr>
          <p:nvPr>
            <p:ph type="dt" sz="half" idx="10"/>
          </p:nvPr>
        </p:nvSpPr>
        <p:spPr/>
        <p:txBody>
          <a:bodyPr/>
          <a:lstStyle/>
          <a:p>
            <a:fld id="{C0C82D81-F74E-074C-9F34-54C24DBEB89C}" type="datetime1">
              <a:rPr lang="en-CA" smtClean="0"/>
              <a:t>2024-09-20</a:t>
            </a:fld>
            <a:endParaRPr lang="en-US"/>
          </a:p>
        </p:txBody>
      </p:sp>
      <p:sp>
        <p:nvSpPr>
          <p:cNvPr id="6" name="Footer Placeholder 5">
            <a:extLst>
              <a:ext uri="{FF2B5EF4-FFF2-40B4-BE49-F238E27FC236}">
                <a16:creationId xmlns:a16="http://schemas.microsoft.com/office/drawing/2014/main" id="{174A4AE7-6927-4359-62B6-FA33E6E5BCA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DC670C79-A083-9D5B-91C2-A4D45F684179}"/>
              </a:ext>
            </a:extLst>
          </p:cNvPr>
          <p:cNvSpPr>
            <a:spLocks noGrp="1"/>
          </p:cNvSpPr>
          <p:nvPr>
            <p:ph type="sldNum" sz="quarter" idx="12"/>
          </p:nvPr>
        </p:nvSpPr>
        <p:spPr/>
        <p:txBody>
          <a:bodyPr/>
          <a:lstStyle/>
          <a:p>
            <a:fld id="{160AE0CF-35BD-304C-B0F0-C5CCA5CC539D}" type="slidenum">
              <a:rPr lang="en-US" smtClean="0"/>
              <a:t>‹#›</a:t>
            </a:fld>
            <a:endParaRPr lang="en-US"/>
          </a:p>
        </p:txBody>
      </p:sp>
    </p:spTree>
    <p:extLst>
      <p:ext uri="{BB962C8B-B14F-4D97-AF65-F5344CB8AC3E}">
        <p14:creationId xmlns:p14="http://schemas.microsoft.com/office/powerpoint/2010/main" val="1722357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4A612-7E6E-06EA-FF3B-CB703FF870B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61398DB-AEE6-E6A8-FF12-0A3A68F88A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086710E-1201-C120-2E03-FE18F22E31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9A162A9-7489-5911-2716-6C5E110B50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91D5CDC-5709-04A6-AEC5-A6FC336F072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32F5995-A5F6-BBE4-FA1A-5892ED92A356}"/>
              </a:ext>
            </a:extLst>
          </p:cNvPr>
          <p:cNvSpPr>
            <a:spLocks noGrp="1"/>
          </p:cNvSpPr>
          <p:nvPr>
            <p:ph type="dt" sz="half" idx="10"/>
          </p:nvPr>
        </p:nvSpPr>
        <p:spPr/>
        <p:txBody>
          <a:bodyPr/>
          <a:lstStyle/>
          <a:p>
            <a:fld id="{D3142FA4-28CF-FF4F-9CB0-AF3184C65839}" type="datetime1">
              <a:rPr lang="en-CA" smtClean="0"/>
              <a:t>2024-09-20</a:t>
            </a:fld>
            <a:endParaRPr lang="en-US"/>
          </a:p>
        </p:txBody>
      </p:sp>
      <p:sp>
        <p:nvSpPr>
          <p:cNvPr id="8" name="Footer Placeholder 7">
            <a:extLst>
              <a:ext uri="{FF2B5EF4-FFF2-40B4-BE49-F238E27FC236}">
                <a16:creationId xmlns:a16="http://schemas.microsoft.com/office/drawing/2014/main" id="{3CED427D-BD10-934B-082D-3432A04DF6A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82CFE75E-96E7-5710-CE9D-EB690FA8A701}"/>
              </a:ext>
            </a:extLst>
          </p:cNvPr>
          <p:cNvSpPr>
            <a:spLocks noGrp="1"/>
          </p:cNvSpPr>
          <p:nvPr>
            <p:ph type="sldNum" sz="quarter" idx="12"/>
          </p:nvPr>
        </p:nvSpPr>
        <p:spPr/>
        <p:txBody>
          <a:bodyPr/>
          <a:lstStyle/>
          <a:p>
            <a:fld id="{160AE0CF-35BD-304C-B0F0-C5CCA5CC539D}" type="slidenum">
              <a:rPr lang="en-US" smtClean="0"/>
              <a:t>‹#›</a:t>
            </a:fld>
            <a:endParaRPr lang="en-US"/>
          </a:p>
        </p:txBody>
      </p:sp>
    </p:spTree>
    <p:extLst>
      <p:ext uri="{BB962C8B-B14F-4D97-AF65-F5344CB8AC3E}">
        <p14:creationId xmlns:p14="http://schemas.microsoft.com/office/powerpoint/2010/main" val="685540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076E6-F0F2-BF19-AF2E-B5AA623CFA0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3FA8367-C423-9E66-6981-5A2AFE19C58B}"/>
              </a:ext>
            </a:extLst>
          </p:cNvPr>
          <p:cNvSpPr>
            <a:spLocks noGrp="1"/>
          </p:cNvSpPr>
          <p:nvPr>
            <p:ph type="dt" sz="half" idx="10"/>
          </p:nvPr>
        </p:nvSpPr>
        <p:spPr/>
        <p:txBody>
          <a:bodyPr/>
          <a:lstStyle/>
          <a:p>
            <a:fld id="{0A413A86-F402-DF4A-A899-DBD2EE6B68DF}" type="datetime1">
              <a:rPr lang="en-CA" smtClean="0"/>
              <a:t>2024-09-20</a:t>
            </a:fld>
            <a:endParaRPr lang="en-US"/>
          </a:p>
        </p:txBody>
      </p:sp>
      <p:sp>
        <p:nvSpPr>
          <p:cNvPr id="4" name="Footer Placeholder 3">
            <a:extLst>
              <a:ext uri="{FF2B5EF4-FFF2-40B4-BE49-F238E27FC236}">
                <a16:creationId xmlns:a16="http://schemas.microsoft.com/office/drawing/2014/main" id="{7DD9AD25-5D97-9D26-5A85-BAF37BCBDD4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B76877F0-24FB-C4B5-E56F-062B9527E522}"/>
              </a:ext>
            </a:extLst>
          </p:cNvPr>
          <p:cNvSpPr>
            <a:spLocks noGrp="1"/>
          </p:cNvSpPr>
          <p:nvPr>
            <p:ph type="sldNum" sz="quarter" idx="12"/>
          </p:nvPr>
        </p:nvSpPr>
        <p:spPr/>
        <p:txBody>
          <a:bodyPr/>
          <a:lstStyle/>
          <a:p>
            <a:fld id="{160AE0CF-35BD-304C-B0F0-C5CCA5CC539D}" type="slidenum">
              <a:rPr lang="en-US" smtClean="0"/>
              <a:t>‹#›</a:t>
            </a:fld>
            <a:endParaRPr lang="en-US"/>
          </a:p>
        </p:txBody>
      </p:sp>
    </p:spTree>
    <p:extLst>
      <p:ext uri="{BB962C8B-B14F-4D97-AF65-F5344CB8AC3E}">
        <p14:creationId xmlns:p14="http://schemas.microsoft.com/office/powerpoint/2010/main" val="3852021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D2A313-3C91-AB3D-B3D5-7B64E9B09BC9}"/>
              </a:ext>
            </a:extLst>
          </p:cNvPr>
          <p:cNvSpPr>
            <a:spLocks noGrp="1"/>
          </p:cNvSpPr>
          <p:nvPr>
            <p:ph type="dt" sz="half" idx="10"/>
          </p:nvPr>
        </p:nvSpPr>
        <p:spPr/>
        <p:txBody>
          <a:bodyPr/>
          <a:lstStyle/>
          <a:p>
            <a:fld id="{63EB208B-3EA3-2C43-A5C1-5260EACDA1FB}" type="datetime1">
              <a:rPr lang="en-CA" smtClean="0"/>
              <a:t>2024-09-20</a:t>
            </a:fld>
            <a:endParaRPr lang="en-US"/>
          </a:p>
        </p:txBody>
      </p:sp>
      <p:sp>
        <p:nvSpPr>
          <p:cNvPr id="3" name="Footer Placeholder 2">
            <a:extLst>
              <a:ext uri="{FF2B5EF4-FFF2-40B4-BE49-F238E27FC236}">
                <a16:creationId xmlns:a16="http://schemas.microsoft.com/office/drawing/2014/main" id="{45332925-44F6-8FB5-110A-C92163F2C79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7A927E7D-133B-BF87-9782-E236DEE8F106}"/>
              </a:ext>
            </a:extLst>
          </p:cNvPr>
          <p:cNvSpPr>
            <a:spLocks noGrp="1"/>
          </p:cNvSpPr>
          <p:nvPr>
            <p:ph type="sldNum" sz="quarter" idx="12"/>
          </p:nvPr>
        </p:nvSpPr>
        <p:spPr/>
        <p:txBody>
          <a:bodyPr/>
          <a:lstStyle/>
          <a:p>
            <a:fld id="{160AE0CF-35BD-304C-B0F0-C5CCA5CC539D}" type="slidenum">
              <a:rPr lang="en-US" smtClean="0"/>
              <a:t>‹#›</a:t>
            </a:fld>
            <a:endParaRPr lang="en-US"/>
          </a:p>
        </p:txBody>
      </p:sp>
    </p:spTree>
    <p:extLst>
      <p:ext uri="{BB962C8B-B14F-4D97-AF65-F5344CB8AC3E}">
        <p14:creationId xmlns:p14="http://schemas.microsoft.com/office/powerpoint/2010/main" val="1223664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27442-059D-8552-23AC-290ACD3090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2E28E50-3840-DF9E-E3E6-A4757CAA71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962049F-4173-6374-F7C4-66D889A674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522B6A-27FD-03A0-961A-35D34A3E0F5E}"/>
              </a:ext>
            </a:extLst>
          </p:cNvPr>
          <p:cNvSpPr>
            <a:spLocks noGrp="1"/>
          </p:cNvSpPr>
          <p:nvPr>
            <p:ph type="dt" sz="half" idx="10"/>
          </p:nvPr>
        </p:nvSpPr>
        <p:spPr/>
        <p:txBody>
          <a:bodyPr/>
          <a:lstStyle/>
          <a:p>
            <a:fld id="{2D94AE64-9244-BB4E-B837-38F4E70F720A}" type="datetime1">
              <a:rPr lang="en-CA" smtClean="0"/>
              <a:t>2024-09-20</a:t>
            </a:fld>
            <a:endParaRPr lang="en-US"/>
          </a:p>
        </p:txBody>
      </p:sp>
      <p:sp>
        <p:nvSpPr>
          <p:cNvPr id="6" name="Footer Placeholder 5">
            <a:extLst>
              <a:ext uri="{FF2B5EF4-FFF2-40B4-BE49-F238E27FC236}">
                <a16:creationId xmlns:a16="http://schemas.microsoft.com/office/drawing/2014/main" id="{7BF5F15A-51A7-B700-7FFE-C8EA8C3C9BA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7B2CFFBE-1443-ED2E-3063-3DE49F663026}"/>
              </a:ext>
            </a:extLst>
          </p:cNvPr>
          <p:cNvSpPr>
            <a:spLocks noGrp="1"/>
          </p:cNvSpPr>
          <p:nvPr>
            <p:ph type="sldNum" sz="quarter" idx="12"/>
          </p:nvPr>
        </p:nvSpPr>
        <p:spPr/>
        <p:txBody>
          <a:bodyPr/>
          <a:lstStyle/>
          <a:p>
            <a:fld id="{160AE0CF-35BD-304C-B0F0-C5CCA5CC539D}" type="slidenum">
              <a:rPr lang="en-US" smtClean="0"/>
              <a:t>‹#›</a:t>
            </a:fld>
            <a:endParaRPr lang="en-US"/>
          </a:p>
        </p:txBody>
      </p:sp>
    </p:spTree>
    <p:extLst>
      <p:ext uri="{BB962C8B-B14F-4D97-AF65-F5344CB8AC3E}">
        <p14:creationId xmlns:p14="http://schemas.microsoft.com/office/powerpoint/2010/main" val="4238309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4AF34-56AB-FA8A-0AF7-DFD1A3BC74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663519-BD33-4433-8CF7-43BF8AB42C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70BB61A-247D-7DA4-9030-10806707C5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EB04E4-1AEF-FFD6-F559-2E1F892B934E}"/>
              </a:ext>
            </a:extLst>
          </p:cNvPr>
          <p:cNvSpPr>
            <a:spLocks noGrp="1"/>
          </p:cNvSpPr>
          <p:nvPr>
            <p:ph type="dt" sz="half" idx="10"/>
          </p:nvPr>
        </p:nvSpPr>
        <p:spPr/>
        <p:txBody>
          <a:bodyPr/>
          <a:lstStyle/>
          <a:p>
            <a:fld id="{3450BA0C-D14A-0A47-A606-DBA02AAEE209}" type="datetime1">
              <a:rPr lang="en-CA" smtClean="0"/>
              <a:t>2024-09-20</a:t>
            </a:fld>
            <a:endParaRPr lang="en-US"/>
          </a:p>
        </p:txBody>
      </p:sp>
      <p:sp>
        <p:nvSpPr>
          <p:cNvPr id="6" name="Footer Placeholder 5">
            <a:extLst>
              <a:ext uri="{FF2B5EF4-FFF2-40B4-BE49-F238E27FC236}">
                <a16:creationId xmlns:a16="http://schemas.microsoft.com/office/drawing/2014/main" id="{708E6F17-5318-C090-C00D-BFE55AEB3CB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04CA36D2-2E0D-E022-F003-00204E87DBBA}"/>
              </a:ext>
            </a:extLst>
          </p:cNvPr>
          <p:cNvSpPr>
            <a:spLocks noGrp="1"/>
          </p:cNvSpPr>
          <p:nvPr>
            <p:ph type="sldNum" sz="quarter" idx="12"/>
          </p:nvPr>
        </p:nvSpPr>
        <p:spPr/>
        <p:txBody>
          <a:bodyPr/>
          <a:lstStyle/>
          <a:p>
            <a:fld id="{160AE0CF-35BD-304C-B0F0-C5CCA5CC539D}" type="slidenum">
              <a:rPr lang="en-US" smtClean="0"/>
              <a:t>‹#›</a:t>
            </a:fld>
            <a:endParaRPr lang="en-US"/>
          </a:p>
        </p:txBody>
      </p:sp>
    </p:spTree>
    <p:extLst>
      <p:ext uri="{BB962C8B-B14F-4D97-AF65-F5344CB8AC3E}">
        <p14:creationId xmlns:p14="http://schemas.microsoft.com/office/powerpoint/2010/main" val="4052675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1275E4-D12B-FBB6-0E03-819DE39443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8852DD-C529-8A37-976C-B3E0890EA8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3AD512-64B5-0C1A-14C5-2AEEEDA09F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000">
                <a:solidFill>
                  <a:schemeClr val="tx1">
                    <a:tint val="82000"/>
                  </a:schemeClr>
                </a:solidFill>
              </a:defRPr>
            </a:lvl1pPr>
          </a:lstStyle>
          <a:p>
            <a:fld id="{2C6D0D8F-439E-E046-A22E-53D297CDB1B2}" type="datetime1">
              <a:rPr lang="en-CA" smtClean="0"/>
              <a:t>2024-09-20</a:t>
            </a:fld>
            <a:endParaRPr lang="en-US" dirty="0"/>
          </a:p>
        </p:txBody>
      </p:sp>
      <p:sp>
        <p:nvSpPr>
          <p:cNvPr id="6" name="Slide Number Placeholder 5">
            <a:extLst>
              <a:ext uri="{FF2B5EF4-FFF2-40B4-BE49-F238E27FC236}">
                <a16:creationId xmlns:a16="http://schemas.microsoft.com/office/drawing/2014/main" id="{AB6A19CD-AD3E-A2A4-5334-D014C715FE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60AE0CF-35BD-304C-B0F0-C5CCA5CC539D}" type="slidenum">
              <a:rPr lang="en-US" smtClean="0"/>
              <a:t>‹#›</a:t>
            </a:fld>
            <a:endParaRPr lang="en-US" dirty="0"/>
          </a:p>
        </p:txBody>
      </p:sp>
    </p:spTree>
    <p:extLst>
      <p:ext uri="{BB962C8B-B14F-4D97-AF65-F5344CB8AC3E}">
        <p14:creationId xmlns:p14="http://schemas.microsoft.com/office/powerpoint/2010/main" val="32633391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icscanada.ca/"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missioncritical.ca/?page_id=328"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securitycatalyst.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677BAFB-3BD3-41BB-9107-FAE224AE21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E6823A9B-C188-42D4-847C-3AD928DB14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42784" y="253140"/>
            <a:ext cx="6184555" cy="6184555"/>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34B557F3-1A0C-4749-A6DB-EAC082DF3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24848" y="253140"/>
            <a:ext cx="6184555" cy="6184555"/>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3"/>
              </a:solidFill>
            </a:endParaRPr>
          </a:p>
        </p:txBody>
      </p:sp>
      <p:sp>
        <p:nvSpPr>
          <p:cNvPr id="14" name="Oval 13">
            <a:extLst>
              <a:ext uri="{FF2B5EF4-FFF2-40B4-BE49-F238E27FC236}">
                <a16:creationId xmlns:a16="http://schemas.microsoft.com/office/drawing/2014/main" id="{55D55AA6-3751-494F-868A-DCEDC5CE82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03723" y="136525"/>
            <a:ext cx="6184555" cy="6184555"/>
          </a:xfrm>
          <a:prstGeom prst="ellipse">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5C8E83E-CB37-75DB-3BD5-E24797A991C8}"/>
              </a:ext>
            </a:extLst>
          </p:cNvPr>
          <p:cNvSpPr>
            <a:spLocks noGrp="1"/>
          </p:cNvSpPr>
          <p:nvPr>
            <p:ph type="ctrTitle"/>
          </p:nvPr>
        </p:nvSpPr>
        <p:spPr>
          <a:xfrm>
            <a:off x="3581400" y="965581"/>
            <a:ext cx="5204489" cy="1901798"/>
          </a:xfrm>
        </p:spPr>
        <p:txBody>
          <a:bodyPr>
            <a:normAutofit/>
          </a:bodyPr>
          <a:lstStyle/>
          <a:p>
            <a:r>
              <a:rPr lang="en-US" sz="5400" dirty="0">
                <a:solidFill>
                  <a:schemeClr val="accent6"/>
                </a:solidFill>
              </a:rPr>
              <a:t>All Thriller, No Filler</a:t>
            </a:r>
          </a:p>
        </p:txBody>
      </p:sp>
      <p:sp>
        <p:nvSpPr>
          <p:cNvPr id="3" name="Subtitle 2">
            <a:extLst>
              <a:ext uri="{FF2B5EF4-FFF2-40B4-BE49-F238E27FC236}">
                <a16:creationId xmlns:a16="http://schemas.microsoft.com/office/drawing/2014/main" id="{84D3DD30-1479-AAC2-4C72-C5DE2F406372}"/>
              </a:ext>
            </a:extLst>
          </p:cNvPr>
          <p:cNvSpPr>
            <a:spLocks noGrp="1"/>
          </p:cNvSpPr>
          <p:nvPr>
            <p:ph type="subTitle" idx="1"/>
          </p:nvPr>
        </p:nvSpPr>
        <p:spPr>
          <a:xfrm>
            <a:off x="3671521" y="3077494"/>
            <a:ext cx="4908054" cy="1116414"/>
          </a:xfrm>
        </p:spPr>
        <p:txBody>
          <a:bodyPr>
            <a:noAutofit/>
          </a:bodyPr>
          <a:lstStyle/>
          <a:p>
            <a:r>
              <a:rPr lang="en-US" dirty="0">
                <a:solidFill>
                  <a:schemeClr val="accent6"/>
                </a:solidFill>
              </a:rPr>
              <a:t>Crisis Communication Workshop, </a:t>
            </a:r>
            <a:r>
              <a:rPr lang="en-US" dirty="0" err="1">
                <a:solidFill>
                  <a:schemeClr val="accent6"/>
                </a:solidFill>
              </a:rPr>
              <a:t>BSides</a:t>
            </a:r>
            <a:r>
              <a:rPr lang="en-US" dirty="0">
                <a:solidFill>
                  <a:schemeClr val="accent6"/>
                </a:solidFill>
              </a:rPr>
              <a:t> Edmonton</a:t>
            </a:r>
          </a:p>
          <a:p>
            <a:endParaRPr lang="en-US" dirty="0">
              <a:solidFill>
                <a:schemeClr val="bg1"/>
              </a:solidFill>
            </a:endParaRPr>
          </a:p>
          <a:p>
            <a:r>
              <a:rPr lang="en-US" dirty="0">
                <a:solidFill>
                  <a:schemeClr val="accent6"/>
                </a:solidFill>
              </a:rPr>
              <a:t>WORKSHOP REFERENCE PACKAGE and WORKBOOK</a:t>
            </a:r>
          </a:p>
          <a:p>
            <a:r>
              <a:rPr lang="en-US" sz="2000" dirty="0">
                <a:solidFill>
                  <a:schemeClr val="accent6"/>
                </a:solidFill>
              </a:rPr>
              <a:t>Version 0.1</a:t>
            </a:r>
          </a:p>
          <a:p>
            <a:r>
              <a:rPr lang="en-US" sz="1000" dirty="0">
                <a:solidFill>
                  <a:schemeClr val="accent6"/>
                </a:solidFill>
              </a:rPr>
              <a:t>©2024 Mission Critical Information Systems</a:t>
            </a:r>
          </a:p>
        </p:txBody>
      </p:sp>
      <p:sp>
        <p:nvSpPr>
          <p:cNvPr id="16" name="Graphic 212">
            <a:extLst>
              <a:ext uri="{FF2B5EF4-FFF2-40B4-BE49-F238E27FC236}">
                <a16:creationId xmlns:a16="http://schemas.microsoft.com/office/drawing/2014/main" id="{4D4C00DC-4DC6-4CD2-9E31-F17E6CEBC5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56275" y="975977"/>
            <a:ext cx="413564" cy="413564"/>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sp>
        <p:nvSpPr>
          <p:cNvPr id="18" name="Graphic 212">
            <a:extLst>
              <a:ext uri="{FF2B5EF4-FFF2-40B4-BE49-F238E27FC236}">
                <a16:creationId xmlns:a16="http://schemas.microsoft.com/office/drawing/2014/main" id="{D82AB1B2-7970-42CF-8BF5-567C69E9FF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56275" y="975977"/>
            <a:ext cx="413564" cy="413564"/>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grpSp>
        <p:nvGrpSpPr>
          <p:cNvPr id="20" name="Graphic 190">
            <a:extLst>
              <a:ext uri="{FF2B5EF4-FFF2-40B4-BE49-F238E27FC236}">
                <a16:creationId xmlns:a16="http://schemas.microsoft.com/office/drawing/2014/main" id="{66FB5A75-BDE2-4F12-A95B-C48788A7685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80947" y="1755501"/>
            <a:ext cx="1598829" cy="531293"/>
            <a:chOff x="2504802" y="1755501"/>
            <a:chExt cx="1598829" cy="531293"/>
          </a:xfrm>
          <a:solidFill>
            <a:schemeClr val="bg1"/>
          </a:solidFill>
        </p:grpSpPr>
        <p:sp>
          <p:nvSpPr>
            <p:cNvPr id="21" name="Freeform: Shape 20">
              <a:extLst>
                <a:ext uri="{FF2B5EF4-FFF2-40B4-BE49-F238E27FC236}">
                  <a16:creationId xmlns:a16="http://schemas.microsoft.com/office/drawing/2014/main" id="{DC86CBC8-A814-4C0C-A287-7C549693D2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2113855"/>
              <a:ext cx="1598614" cy="172939"/>
            </a:xfrm>
            <a:custGeom>
              <a:avLst/>
              <a:gdLst>
                <a:gd name="connsiteX0" fmla="*/ 1248648 w 1598614"/>
                <a:gd name="connsiteY0" fmla="*/ 172939 h 172939"/>
                <a:gd name="connsiteX1" fmla="*/ 1123031 w 1598614"/>
                <a:gd name="connsiteY1" fmla="*/ 92708 h 172939"/>
                <a:gd name="connsiteX2" fmla="*/ 1024085 w 1598614"/>
                <a:gd name="connsiteY2" fmla="*/ 29469 h 172939"/>
                <a:gd name="connsiteX3" fmla="*/ 925140 w 1598614"/>
                <a:gd name="connsiteY3" fmla="*/ 92708 h 172939"/>
                <a:gd name="connsiteX4" fmla="*/ 799522 w 1598614"/>
                <a:gd name="connsiteY4" fmla="*/ 172939 h 172939"/>
                <a:gd name="connsiteX5" fmla="*/ 799522 w 1598614"/>
                <a:gd name="connsiteY5" fmla="*/ 172939 h 172939"/>
                <a:gd name="connsiteX6" fmla="*/ 673905 w 1598614"/>
                <a:gd name="connsiteY6" fmla="*/ 92708 h 172939"/>
                <a:gd name="connsiteX7" fmla="*/ 574959 w 1598614"/>
                <a:gd name="connsiteY7" fmla="*/ 29469 h 172939"/>
                <a:gd name="connsiteX8" fmla="*/ 476014 w 1598614"/>
                <a:gd name="connsiteY8" fmla="*/ 92708 h 172939"/>
                <a:gd name="connsiteX9" fmla="*/ 350396 w 1598614"/>
                <a:gd name="connsiteY9" fmla="*/ 172939 h 172939"/>
                <a:gd name="connsiteX10" fmla="*/ 224778 w 1598614"/>
                <a:gd name="connsiteY10" fmla="*/ 92708 h 172939"/>
                <a:gd name="connsiteX11" fmla="*/ 125833 w 1598614"/>
                <a:gd name="connsiteY11" fmla="*/ 29469 h 172939"/>
                <a:gd name="connsiteX12" fmla="*/ 26887 w 1598614"/>
                <a:gd name="connsiteY12" fmla="*/ 92708 h 172939"/>
                <a:gd name="connsiteX13" fmla="*/ 0 w 1598614"/>
                <a:gd name="connsiteY13" fmla="*/ 80232 h 172939"/>
                <a:gd name="connsiteX14" fmla="*/ 125618 w 1598614"/>
                <a:gd name="connsiteY14" fmla="*/ 0 h 172939"/>
                <a:gd name="connsiteX15" fmla="*/ 251235 w 1598614"/>
                <a:gd name="connsiteY15" fmla="*/ 80232 h 172939"/>
                <a:gd name="connsiteX16" fmla="*/ 350181 w 1598614"/>
                <a:gd name="connsiteY16" fmla="*/ 143471 h 172939"/>
                <a:gd name="connsiteX17" fmla="*/ 449126 w 1598614"/>
                <a:gd name="connsiteY17" fmla="*/ 80232 h 172939"/>
                <a:gd name="connsiteX18" fmla="*/ 574744 w 1598614"/>
                <a:gd name="connsiteY18" fmla="*/ 0 h 172939"/>
                <a:gd name="connsiteX19" fmla="*/ 700362 w 1598614"/>
                <a:gd name="connsiteY19" fmla="*/ 80232 h 172939"/>
                <a:gd name="connsiteX20" fmla="*/ 799307 w 1598614"/>
                <a:gd name="connsiteY20" fmla="*/ 143471 h 172939"/>
                <a:gd name="connsiteX21" fmla="*/ 799307 w 1598614"/>
                <a:gd name="connsiteY21" fmla="*/ 143471 h 172939"/>
                <a:gd name="connsiteX22" fmla="*/ 898253 w 1598614"/>
                <a:gd name="connsiteY22" fmla="*/ 80232 h 172939"/>
                <a:gd name="connsiteX23" fmla="*/ 1023870 w 1598614"/>
                <a:gd name="connsiteY23" fmla="*/ 0 h 172939"/>
                <a:gd name="connsiteX24" fmla="*/ 1149488 w 1598614"/>
                <a:gd name="connsiteY24" fmla="*/ 80232 h 172939"/>
                <a:gd name="connsiteX25" fmla="*/ 1248433 w 1598614"/>
                <a:gd name="connsiteY25" fmla="*/ 143471 h 172939"/>
                <a:gd name="connsiteX26" fmla="*/ 1347379 w 1598614"/>
                <a:gd name="connsiteY26" fmla="*/ 80232 h 172939"/>
                <a:gd name="connsiteX27" fmla="*/ 1472997 w 1598614"/>
                <a:gd name="connsiteY27" fmla="*/ 0 h 172939"/>
                <a:gd name="connsiteX28" fmla="*/ 1598614 w 1598614"/>
                <a:gd name="connsiteY28" fmla="*/ 80232 h 172939"/>
                <a:gd name="connsiteX29" fmla="*/ 1571942 w 1598614"/>
                <a:gd name="connsiteY29" fmla="*/ 92708 h 172939"/>
                <a:gd name="connsiteX30" fmla="*/ 1472997 w 1598614"/>
                <a:gd name="connsiteY30" fmla="*/ 29469 h 172939"/>
                <a:gd name="connsiteX31" fmla="*/ 1374051 w 1598614"/>
                <a:gd name="connsiteY31" fmla="*/ 92708 h 172939"/>
                <a:gd name="connsiteX32" fmla="*/ 1248648 w 1598614"/>
                <a:gd name="connsiteY32" fmla="*/ 172939 h 172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614" h="172939">
                  <a:moveTo>
                    <a:pt x="1248648" y="172939"/>
                  </a:moveTo>
                  <a:cubicBezTo>
                    <a:pt x="1194229" y="172939"/>
                    <a:pt x="1146046" y="142180"/>
                    <a:pt x="1123031" y="92708"/>
                  </a:cubicBezTo>
                  <a:cubicBezTo>
                    <a:pt x="1104962" y="53775"/>
                    <a:pt x="1067105" y="29469"/>
                    <a:pt x="1024085" y="29469"/>
                  </a:cubicBezTo>
                  <a:cubicBezTo>
                    <a:pt x="981066" y="29469"/>
                    <a:pt x="943208" y="53775"/>
                    <a:pt x="925140" y="92708"/>
                  </a:cubicBezTo>
                  <a:cubicBezTo>
                    <a:pt x="902124" y="142180"/>
                    <a:pt x="853942" y="172939"/>
                    <a:pt x="799522" y="172939"/>
                  </a:cubicBezTo>
                  <a:cubicBezTo>
                    <a:pt x="799522" y="172939"/>
                    <a:pt x="799522" y="172939"/>
                    <a:pt x="799522" y="172939"/>
                  </a:cubicBezTo>
                  <a:cubicBezTo>
                    <a:pt x="744887" y="172939"/>
                    <a:pt x="696920" y="142180"/>
                    <a:pt x="673905" y="92708"/>
                  </a:cubicBezTo>
                  <a:cubicBezTo>
                    <a:pt x="655836" y="53775"/>
                    <a:pt x="617979" y="29469"/>
                    <a:pt x="574959" y="29469"/>
                  </a:cubicBezTo>
                  <a:cubicBezTo>
                    <a:pt x="531939" y="29469"/>
                    <a:pt x="494082" y="53775"/>
                    <a:pt x="476014" y="92708"/>
                  </a:cubicBezTo>
                  <a:cubicBezTo>
                    <a:pt x="452998" y="142180"/>
                    <a:pt x="405031" y="172939"/>
                    <a:pt x="350396" y="172939"/>
                  </a:cubicBezTo>
                  <a:cubicBezTo>
                    <a:pt x="295976" y="172939"/>
                    <a:pt x="247794" y="142180"/>
                    <a:pt x="224778" y="92708"/>
                  </a:cubicBezTo>
                  <a:cubicBezTo>
                    <a:pt x="206710" y="53775"/>
                    <a:pt x="168853" y="29469"/>
                    <a:pt x="125833" y="29469"/>
                  </a:cubicBezTo>
                  <a:cubicBezTo>
                    <a:pt x="82813" y="29469"/>
                    <a:pt x="44956" y="53775"/>
                    <a:pt x="26887" y="92708"/>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268" y="30759"/>
                    <a:pt x="969235" y="0"/>
                    <a:pt x="1023870" y="0"/>
                  </a:cubicBezTo>
                  <a:cubicBezTo>
                    <a:pt x="1078505" y="0"/>
                    <a:pt x="1126472" y="30759"/>
                    <a:pt x="1149488" y="80232"/>
                  </a:cubicBezTo>
                  <a:cubicBezTo>
                    <a:pt x="1167556" y="119165"/>
                    <a:pt x="1205414" y="143471"/>
                    <a:pt x="1248433" y="143471"/>
                  </a:cubicBezTo>
                  <a:cubicBezTo>
                    <a:pt x="1291453" y="143471"/>
                    <a:pt x="1329311" y="119165"/>
                    <a:pt x="1347379" y="80232"/>
                  </a:cubicBezTo>
                  <a:cubicBezTo>
                    <a:pt x="1370394" y="30759"/>
                    <a:pt x="1418361" y="0"/>
                    <a:pt x="1472997" y="0"/>
                  </a:cubicBezTo>
                  <a:cubicBezTo>
                    <a:pt x="1527632" y="0"/>
                    <a:pt x="1575814" y="30759"/>
                    <a:pt x="1598614" y="80232"/>
                  </a:cubicBezTo>
                  <a:lnTo>
                    <a:pt x="1571942" y="92708"/>
                  </a:lnTo>
                  <a:cubicBezTo>
                    <a:pt x="1553874" y="53775"/>
                    <a:pt x="1515801" y="29469"/>
                    <a:pt x="1472997" y="29469"/>
                  </a:cubicBezTo>
                  <a:cubicBezTo>
                    <a:pt x="1429977" y="29469"/>
                    <a:pt x="1392119" y="53775"/>
                    <a:pt x="1374051" y="92708"/>
                  </a:cubicBezTo>
                  <a:cubicBezTo>
                    <a:pt x="1351251" y="142180"/>
                    <a:pt x="1303069" y="172939"/>
                    <a:pt x="1248648" y="172939"/>
                  </a:cubicBezTo>
                  <a:close/>
                </a:path>
              </a:pathLst>
            </a:custGeom>
            <a:grpFill/>
            <a:ln w="21496" cap="flat">
              <a:noFill/>
              <a:prstDash val="solid"/>
              <a:miter/>
            </a:ln>
          </p:spPr>
          <p:txBody>
            <a:bodyPr rtlCol="0" anchor="ctr"/>
            <a:lstStyle/>
            <a:p>
              <a:endParaRPr lang="en-US" dirty="0"/>
            </a:p>
          </p:txBody>
        </p:sp>
        <p:sp>
          <p:nvSpPr>
            <p:cNvPr id="22" name="Freeform: Shape 21">
              <a:extLst>
                <a:ext uri="{FF2B5EF4-FFF2-40B4-BE49-F238E27FC236}">
                  <a16:creationId xmlns:a16="http://schemas.microsoft.com/office/drawing/2014/main" id="{6AA52F4F-14E6-402F-A196-668B9CA9BC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1755501"/>
              <a:ext cx="1598829" cy="172724"/>
            </a:xfrm>
            <a:custGeom>
              <a:avLst/>
              <a:gdLst>
                <a:gd name="connsiteX0" fmla="*/ 1248648 w 1598829"/>
                <a:gd name="connsiteY0" fmla="*/ 172724 h 172724"/>
                <a:gd name="connsiteX1" fmla="*/ 1123031 w 1598829"/>
                <a:gd name="connsiteY1" fmla="*/ 92492 h 172724"/>
                <a:gd name="connsiteX2" fmla="*/ 1024085 w 1598829"/>
                <a:gd name="connsiteY2" fmla="*/ 29253 h 172724"/>
                <a:gd name="connsiteX3" fmla="*/ 925140 w 1598829"/>
                <a:gd name="connsiteY3" fmla="*/ 92492 h 172724"/>
                <a:gd name="connsiteX4" fmla="*/ 799522 w 1598829"/>
                <a:gd name="connsiteY4" fmla="*/ 172724 h 172724"/>
                <a:gd name="connsiteX5" fmla="*/ 799522 w 1598829"/>
                <a:gd name="connsiteY5" fmla="*/ 172724 h 172724"/>
                <a:gd name="connsiteX6" fmla="*/ 673905 w 1598829"/>
                <a:gd name="connsiteY6" fmla="*/ 92492 h 172724"/>
                <a:gd name="connsiteX7" fmla="*/ 574959 w 1598829"/>
                <a:gd name="connsiteY7" fmla="*/ 29253 h 172724"/>
                <a:gd name="connsiteX8" fmla="*/ 476014 w 1598829"/>
                <a:gd name="connsiteY8" fmla="*/ 92492 h 172724"/>
                <a:gd name="connsiteX9" fmla="*/ 350396 w 1598829"/>
                <a:gd name="connsiteY9" fmla="*/ 172724 h 172724"/>
                <a:gd name="connsiteX10" fmla="*/ 224778 w 1598829"/>
                <a:gd name="connsiteY10" fmla="*/ 92492 h 172724"/>
                <a:gd name="connsiteX11" fmla="*/ 125833 w 1598829"/>
                <a:gd name="connsiteY11" fmla="*/ 29253 h 172724"/>
                <a:gd name="connsiteX12" fmla="*/ 26887 w 1598829"/>
                <a:gd name="connsiteY12" fmla="*/ 92492 h 172724"/>
                <a:gd name="connsiteX13" fmla="*/ 0 w 1598829"/>
                <a:gd name="connsiteY13" fmla="*/ 80232 h 172724"/>
                <a:gd name="connsiteX14" fmla="*/ 125618 w 1598829"/>
                <a:gd name="connsiteY14" fmla="*/ 0 h 172724"/>
                <a:gd name="connsiteX15" fmla="*/ 251235 w 1598829"/>
                <a:gd name="connsiteY15" fmla="*/ 80232 h 172724"/>
                <a:gd name="connsiteX16" fmla="*/ 350181 w 1598829"/>
                <a:gd name="connsiteY16" fmla="*/ 143471 h 172724"/>
                <a:gd name="connsiteX17" fmla="*/ 449126 w 1598829"/>
                <a:gd name="connsiteY17" fmla="*/ 80232 h 172724"/>
                <a:gd name="connsiteX18" fmla="*/ 574744 w 1598829"/>
                <a:gd name="connsiteY18" fmla="*/ 0 h 172724"/>
                <a:gd name="connsiteX19" fmla="*/ 700362 w 1598829"/>
                <a:gd name="connsiteY19" fmla="*/ 80232 h 172724"/>
                <a:gd name="connsiteX20" fmla="*/ 799307 w 1598829"/>
                <a:gd name="connsiteY20" fmla="*/ 143471 h 172724"/>
                <a:gd name="connsiteX21" fmla="*/ 799307 w 1598829"/>
                <a:gd name="connsiteY21" fmla="*/ 143471 h 172724"/>
                <a:gd name="connsiteX22" fmla="*/ 898253 w 1598829"/>
                <a:gd name="connsiteY22" fmla="*/ 80232 h 172724"/>
                <a:gd name="connsiteX23" fmla="*/ 1024085 w 1598829"/>
                <a:gd name="connsiteY23" fmla="*/ 0 h 172724"/>
                <a:gd name="connsiteX24" fmla="*/ 1149703 w 1598829"/>
                <a:gd name="connsiteY24" fmla="*/ 80232 h 172724"/>
                <a:gd name="connsiteX25" fmla="*/ 1248648 w 1598829"/>
                <a:gd name="connsiteY25" fmla="*/ 143471 h 172724"/>
                <a:gd name="connsiteX26" fmla="*/ 1347594 w 1598829"/>
                <a:gd name="connsiteY26" fmla="*/ 80232 h 172724"/>
                <a:gd name="connsiteX27" fmla="*/ 1473212 w 1598829"/>
                <a:gd name="connsiteY27" fmla="*/ 0 h 172724"/>
                <a:gd name="connsiteX28" fmla="*/ 1598829 w 1598829"/>
                <a:gd name="connsiteY28" fmla="*/ 80232 h 172724"/>
                <a:gd name="connsiteX29" fmla="*/ 1572157 w 1598829"/>
                <a:gd name="connsiteY29" fmla="*/ 92492 h 172724"/>
                <a:gd name="connsiteX30" fmla="*/ 1473212 w 1598829"/>
                <a:gd name="connsiteY30" fmla="*/ 29253 h 172724"/>
                <a:gd name="connsiteX31" fmla="*/ 1374266 w 1598829"/>
                <a:gd name="connsiteY31" fmla="*/ 92492 h 172724"/>
                <a:gd name="connsiteX32" fmla="*/ 1248648 w 1598829"/>
                <a:gd name="connsiteY32" fmla="*/ 172724 h 172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829" h="172724">
                  <a:moveTo>
                    <a:pt x="1248648" y="172724"/>
                  </a:moveTo>
                  <a:cubicBezTo>
                    <a:pt x="1194229" y="172724"/>
                    <a:pt x="1146046" y="141965"/>
                    <a:pt x="1123031" y="92492"/>
                  </a:cubicBezTo>
                  <a:cubicBezTo>
                    <a:pt x="1104962" y="53560"/>
                    <a:pt x="1067105" y="29253"/>
                    <a:pt x="1024085" y="29253"/>
                  </a:cubicBezTo>
                  <a:cubicBezTo>
                    <a:pt x="981066" y="29253"/>
                    <a:pt x="943208" y="53560"/>
                    <a:pt x="925140" y="92492"/>
                  </a:cubicBezTo>
                  <a:cubicBezTo>
                    <a:pt x="902124" y="141965"/>
                    <a:pt x="853942" y="172724"/>
                    <a:pt x="799522" y="172724"/>
                  </a:cubicBezTo>
                  <a:cubicBezTo>
                    <a:pt x="799522" y="172724"/>
                    <a:pt x="799522" y="172724"/>
                    <a:pt x="799522" y="172724"/>
                  </a:cubicBezTo>
                  <a:cubicBezTo>
                    <a:pt x="744887" y="172724"/>
                    <a:pt x="696920" y="141965"/>
                    <a:pt x="673905" y="92492"/>
                  </a:cubicBezTo>
                  <a:cubicBezTo>
                    <a:pt x="655836" y="53560"/>
                    <a:pt x="617979" y="29253"/>
                    <a:pt x="574959" y="29253"/>
                  </a:cubicBezTo>
                  <a:cubicBezTo>
                    <a:pt x="531939" y="29253"/>
                    <a:pt x="494082" y="53560"/>
                    <a:pt x="476014" y="92492"/>
                  </a:cubicBezTo>
                  <a:cubicBezTo>
                    <a:pt x="452998" y="141965"/>
                    <a:pt x="405031" y="172724"/>
                    <a:pt x="350396" y="172724"/>
                  </a:cubicBezTo>
                  <a:cubicBezTo>
                    <a:pt x="295976" y="172724"/>
                    <a:pt x="247794" y="141965"/>
                    <a:pt x="224778" y="92492"/>
                  </a:cubicBezTo>
                  <a:cubicBezTo>
                    <a:pt x="206710" y="53560"/>
                    <a:pt x="168853" y="29253"/>
                    <a:pt x="125833" y="29253"/>
                  </a:cubicBezTo>
                  <a:cubicBezTo>
                    <a:pt x="82813" y="29253"/>
                    <a:pt x="44956" y="53560"/>
                    <a:pt x="26887" y="92492"/>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483" y="30759"/>
                    <a:pt x="969450" y="0"/>
                    <a:pt x="1024085" y="0"/>
                  </a:cubicBezTo>
                  <a:cubicBezTo>
                    <a:pt x="1078720" y="0"/>
                    <a:pt x="1126688" y="30759"/>
                    <a:pt x="1149703" y="80232"/>
                  </a:cubicBezTo>
                  <a:cubicBezTo>
                    <a:pt x="1167771" y="119165"/>
                    <a:pt x="1205629" y="143471"/>
                    <a:pt x="1248648" y="143471"/>
                  </a:cubicBezTo>
                  <a:cubicBezTo>
                    <a:pt x="1291668" y="143471"/>
                    <a:pt x="1329526" y="119165"/>
                    <a:pt x="1347594" y="80232"/>
                  </a:cubicBezTo>
                  <a:cubicBezTo>
                    <a:pt x="1370610" y="30759"/>
                    <a:pt x="1418792" y="0"/>
                    <a:pt x="1473212" y="0"/>
                  </a:cubicBezTo>
                  <a:cubicBezTo>
                    <a:pt x="1527847" y="0"/>
                    <a:pt x="1576029" y="30759"/>
                    <a:pt x="1598829" y="80232"/>
                  </a:cubicBezTo>
                  <a:lnTo>
                    <a:pt x="1572157" y="92492"/>
                  </a:lnTo>
                  <a:cubicBezTo>
                    <a:pt x="1554089" y="53560"/>
                    <a:pt x="1516016" y="29253"/>
                    <a:pt x="1473212" y="29253"/>
                  </a:cubicBezTo>
                  <a:cubicBezTo>
                    <a:pt x="1430192" y="29253"/>
                    <a:pt x="1392335" y="53560"/>
                    <a:pt x="1374266" y="92492"/>
                  </a:cubicBezTo>
                  <a:cubicBezTo>
                    <a:pt x="1351251" y="141965"/>
                    <a:pt x="1303069" y="172724"/>
                    <a:pt x="1248648" y="172724"/>
                  </a:cubicBezTo>
                  <a:close/>
                </a:path>
              </a:pathLst>
            </a:custGeom>
            <a:grpFill/>
            <a:ln w="21496" cap="flat">
              <a:noFill/>
              <a:prstDash val="solid"/>
              <a:miter/>
            </a:ln>
          </p:spPr>
          <p:txBody>
            <a:bodyPr rtlCol="0" anchor="ctr"/>
            <a:lstStyle/>
            <a:p>
              <a:endParaRPr lang="en-US" dirty="0"/>
            </a:p>
          </p:txBody>
        </p:sp>
      </p:grpSp>
      <p:sp>
        <p:nvSpPr>
          <p:cNvPr id="24" name="Oval 23">
            <a:extLst>
              <a:ext uri="{FF2B5EF4-FFF2-40B4-BE49-F238E27FC236}">
                <a16:creationId xmlns:a16="http://schemas.microsoft.com/office/drawing/2014/main" id="{C10FB9CA-E7FA-462C-B537-F1224ED1AC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19820" y="4236107"/>
            <a:ext cx="510988" cy="510988"/>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6" name="Oval 25">
            <a:extLst>
              <a:ext uri="{FF2B5EF4-FFF2-40B4-BE49-F238E27FC236}">
                <a16:creationId xmlns:a16="http://schemas.microsoft.com/office/drawing/2014/main" id="{D8469AE7-A75B-4F37-850B-EF5974ABED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19820" y="4236107"/>
            <a:ext cx="510988" cy="510988"/>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grpSp>
        <p:nvGrpSpPr>
          <p:cNvPr id="28" name="Graphic 4">
            <a:extLst>
              <a:ext uri="{FF2B5EF4-FFF2-40B4-BE49-F238E27FC236}">
                <a16:creationId xmlns:a16="http://schemas.microsoft.com/office/drawing/2014/main" id="{63301095-70B2-49AA-8DA9-A35629AD62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597506" y="4175798"/>
            <a:ext cx="1861486" cy="1861665"/>
            <a:chOff x="5734053" y="3067000"/>
            <a:chExt cx="724484" cy="724549"/>
          </a:xfrm>
          <a:solidFill>
            <a:schemeClr val="bg1"/>
          </a:solidFill>
        </p:grpSpPr>
        <p:sp>
          <p:nvSpPr>
            <p:cNvPr id="29" name="Freeform: Shape 28">
              <a:extLst>
                <a:ext uri="{FF2B5EF4-FFF2-40B4-BE49-F238E27FC236}">
                  <a16:creationId xmlns:a16="http://schemas.microsoft.com/office/drawing/2014/main" id="{D218E08C-0BEA-45C2-8C09-4141DDDA00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067000"/>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dirty="0"/>
            </a:p>
          </p:txBody>
        </p:sp>
        <p:sp>
          <p:nvSpPr>
            <p:cNvPr id="30" name="Freeform: Shape 29">
              <a:extLst>
                <a:ext uri="{FF2B5EF4-FFF2-40B4-BE49-F238E27FC236}">
                  <a16:creationId xmlns:a16="http://schemas.microsoft.com/office/drawing/2014/main" id="{232F6090-14E0-44C6-B9FC-C91047BCDC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06700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31" name="Freeform: Shape 30">
              <a:extLst>
                <a:ext uri="{FF2B5EF4-FFF2-40B4-BE49-F238E27FC236}">
                  <a16:creationId xmlns:a16="http://schemas.microsoft.com/office/drawing/2014/main" id="{FDB9402B-335C-4892-9E7C-C400E95BE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32" name="Freeform: Shape 31">
              <a:extLst>
                <a:ext uri="{FF2B5EF4-FFF2-40B4-BE49-F238E27FC236}">
                  <a16:creationId xmlns:a16="http://schemas.microsoft.com/office/drawing/2014/main" id="{E7A4371D-4448-409A-93F3-0C92E3EBDC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33" name="Freeform: Shape 32">
              <a:extLst>
                <a:ext uri="{FF2B5EF4-FFF2-40B4-BE49-F238E27FC236}">
                  <a16:creationId xmlns:a16="http://schemas.microsoft.com/office/drawing/2014/main" id="{780149CB-4B8F-4FD1-AC5E-25670C9EA0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34" name="Freeform: Shape 33">
              <a:extLst>
                <a:ext uri="{FF2B5EF4-FFF2-40B4-BE49-F238E27FC236}">
                  <a16:creationId xmlns:a16="http://schemas.microsoft.com/office/drawing/2014/main" id="{92D49A1A-35B0-4620-9D1E-A782A0E978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2" y="306700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35" name="Freeform: Shape 34">
              <a:extLst>
                <a:ext uri="{FF2B5EF4-FFF2-40B4-BE49-F238E27FC236}">
                  <a16:creationId xmlns:a16="http://schemas.microsoft.com/office/drawing/2014/main" id="{AFF46F08-B1E4-44C1-BD4A-4191D6EAD9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36" name="Freeform: Shape 35">
              <a:extLst>
                <a:ext uri="{FF2B5EF4-FFF2-40B4-BE49-F238E27FC236}">
                  <a16:creationId xmlns:a16="http://schemas.microsoft.com/office/drawing/2014/main" id="{8DB16610-3D81-4E5C-850D-5D1245C0DC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126244"/>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dirty="0"/>
            </a:p>
          </p:txBody>
        </p:sp>
        <p:sp>
          <p:nvSpPr>
            <p:cNvPr id="37" name="Freeform: Shape 36">
              <a:extLst>
                <a:ext uri="{FF2B5EF4-FFF2-40B4-BE49-F238E27FC236}">
                  <a16:creationId xmlns:a16="http://schemas.microsoft.com/office/drawing/2014/main" id="{E05501B2-83AC-4299-BE5A-8CA16B4089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12624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38" name="Freeform: Shape 37">
              <a:extLst>
                <a:ext uri="{FF2B5EF4-FFF2-40B4-BE49-F238E27FC236}">
                  <a16:creationId xmlns:a16="http://schemas.microsoft.com/office/drawing/2014/main" id="{07CF1B90-3B3A-403E-A94F-8B82945D07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12624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39" name="Freeform: Shape 38">
              <a:extLst>
                <a:ext uri="{FF2B5EF4-FFF2-40B4-BE49-F238E27FC236}">
                  <a16:creationId xmlns:a16="http://schemas.microsoft.com/office/drawing/2014/main" id="{56A1CBA9-4AC1-4C42-9429-3FF31DF282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12624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40" name="Freeform: Shape 39">
              <a:extLst>
                <a:ext uri="{FF2B5EF4-FFF2-40B4-BE49-F238E27FC236}">
                  <a16:creationId xmlns:a16="http://schemas.microsoft.com/office/drawing/2014/main" id="{21318D9B-FD39-402A-ADFA-0E6CC789A7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12624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41" name="Freeform: Shape 40">
              <a:extLst>
                <a:ext uri="{FF2B5EF4-FFF2-40B4-BE49-F238E27FC236}">
                  <a16:creationId xmlns:a16="http://schemas.microsoft.com/office/drawing/2014/main" id="{333FB08F-B346-47C0-A7CD-1DE53E6C0D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126244"/>
              <a:ext cx="14097" cy="14097"/>
            </a:xfrm>
            <a:custGeom>
              <a:avLst/>
              <a:gdLst>
                <a:gd name="connsiteX0" fmla="*/ 14097 w 14097"/>
                <a:gd name="connsiteY0" fmla="*/ 7049 h 14097"/>
                <a:gd name="connsiteX1" fmla="*/ 7048 w 14097"/>
                <a:gd name="connsiteY1" fmla="*/ 14097 h 14097"/>
                <a:gd name="connsiteX2" fmla="*/ 0 w 14097"/>
                <a:gd name="connsiteY2" fmla="*/ 7049 h 14097"/>
                <a:gd name="connsiteX3" fmla="*/ 7048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42" name="Freeform: Shape 41">
              <a:extLst>
                <a:ext uri="{FF2B5EF4-FFF2-40B4-BE49-F238E27FC236}">
                  <a16:creationId xmlns:a16="http://schemas.microsoft.com/office/drawing/2014/main" id="{893AD6F2-6408-4A8E-9749-CB7388EF3D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12624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43" name="Freeform: Shape 42">
              <a:extLst>
                <a:ext uri="{FF2B5EF4-FFF2-40B4-BE49-F238E27FC236}">
                  <a16:creationId xmlns:a16="http://schemas.microsoft.com/office/drawing/2014/main" id="{715D9D2F-1568-4BE3-A54A-69F52492B0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185393"/>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44" name="Freeform: Shape 43">
              <a:extLst>
                <a:ext uri="{FF2B5EF4-FFF2-40B4-BE49-F238E27FC236}">
                  <a16:creationId xmlns:a16="http://schemas.microsoft.com/office/drawing/2014/main" id="{9AB547A7-0D80-491F-98B4-C6B7CC4FC4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185393"/>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45" name="Freeform: Shape 44">
              <a:extLst>
                <a:ext uri="{FF2B5EF4-FFF2-40B4-BE49-F238E27FC236}">
                  <a16:creationId xmlns:a16="http://schemas.microsoft.com/office/drawing/2014/main" id="{7E2693CD-DAF5-4B26-9A2F-17673BF318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18539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46" name="Freeform: Shape 45">
              <a:extLst>
                <a:ext uri="{FF2B5EF4-FFF2-40B4-BE49-F238E27FC236}">
                  <a16:creationId xmlns:a16="http://schemas.microsoft.com/office/drawing/2014/main" id="{A96EEE12-952A-4693-B161-D7071D6010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18539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47" name="Freeform: Shape 46">
              <a:extLst>
                <a:ext uri="{FF2B5EF4-FFF2-40B4-BE49-F238E27FC236}">
                  <a16:creationId xmlns:a16="http://schemas.microsoft.com/office/drawing/2014/main" id="{F4228DCC-1611-4BDC-90AA-231F67EB11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18539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48" name="Freeform: Shape 47">
              <a:extLst>
                <a:ext uri="{FF2B5EF4-FFF2-40B4-BE49-F238E27FC236}">
                  <a16:creationId xmlns:a16="http://schemas.microsoft.com/office/drawing/2014/main" id="{DA163C3C-D3DF-461F-B6A8-90C7C227D1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2" y="3185393"/>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49" name="Freeform: Shape 48">
              <a:extLst>
                <a:ext uri="{FF2B5EF4-FFF2-40B4-BE49-F238E27FC236}">
                  <a16:creationId xmlns:a16="http://schemas.microsoft.com/office/drawing/2014/main" id="{4D021D29-2980-41C3-AB83-DA93C105BC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18539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50" name="Freeform: Shape 49">
              <a:extLst>
                <a:ext uri="{FF2B5EF4-FFF2-40B4-BE49-F238E27FC236}">
                  <a16:creationId xmlns:a16="http://schemas.microsoft.com/office/drawing/2014/main" id="{AC09C1FA-1A9D-49A7-9D73-8B777140A3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244637"/>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51" name="Freeform: Shape 50">
              <a:extLst>
                <a:ext uri="{FF2B5EF4-FFF2-40B4-BE49-F238E27FC236}">
                  <a16:creationId xmlns:a16="http://schemas.microsoft.com/office/drawing/2014/main" id="{0B8D8CD4-7B9B-48A5-BC59-0CB859354F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244635"/>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52" name="Freeform: Shape 51">
              <a:extLst>
                <a:ext uri="{FF2B5EF4-FFF2-40B4-BE49-F238E27FC236}">
                  <a16:creationId xmlns:a16="http://schemas.microsoft.com/office/drawing/2014/main" id="{224D0A27-A8B0-4020-9399-24127726E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24463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53" name="Freeform: Shape 52">
              <a:extLst>
                <a:ext uri="{FF2B5EF4-FFF2-40B4-BE49-F238E27FC236}">
                  <a16:creationId xmlns:a16="http://schemas.microsoft.com/office/drawing/2014/main" id="{168E8EBA-9F8C-4650-B9BE-38A0A56BCF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24463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54" name="Freeform: Shape 53">
              <a:extLst>
                <a:ext uri="{FF2B5EF4-FFF2-40B4-BE49-F238E27FC236}">
                  <a16:creationId xmlns:a16="http://schemas.microsoft.com/office/drawing/2014/main" id="{6A460BB3-2605-4AA2-AE1D-B9FB61EBF2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24463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55" name="Freeform: Shape 54">
              <a:extLst>
                <a:ext uri="{FF2B5EF4-FFF2-40B4-BE49-F238E27FC236}">
                  <a16:creationId xmlns:a16="http://schemas.microsoft.com/office/drawing/2014/main" id="{1E2E38EE-DBBE-4CC1-9498-E7193E1B28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244637"/>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56" name="Freeform: Shape 55">
              <a:extLst>
                <a:ext uri="{FF2B5EF4-FFF2-40B4-BE49-F238E27FC236}">
                  <a16:creationId xmlns:a16="http://schemas.microsoft.com/office/drawing/2014/main" id="{BF191D5C-7D2A-4408-A8F2-389D2360F9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24463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57" name="Freeform: Shape 56">
              <a:extLst>
                <a:ext uri="{FF2B5EF4-FFF2-40B4-BE49-F238E27FC236}">
                  <a16:creationId xmlns:a16="http://schemas.microsoft.com/office/drawing/2014/main" id="{08F7193B-B379-4921-9F17-1841D50611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303786"/>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58" name="Freeform: Shape 57">
              <a:extLst>
                <a:ext uri="{FF2B5EF4-FFF2-40B4-BE49-F238E27FC236}">
                  <a16:creationId xmlns:a16="http://schemas.microsoft.com/office/drawing/2014/main" id="{B4C5E53C-6003-4F74-B1CA-C7EA1E4993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303786"/>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59" name="Freeform: Shape 58">
              <a:extLst>
                <a:ext uri="{FF2B5EF4-FFF2-40B4-BE49-F238E27FC236}">
                  <a16:creationId xmlns:a16="http://schemas.microsoft.com/office/drawing/2014/main" id="{CB97B2B1-1CF5-46A5-940D-AB8F57F590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60" name="Freeform: Shape 59">
              <a:extLst>
                <a:ext uri="{FF2B5EF4-FFF2-40B4-BE49-F238E27FC236}">
                  <a16:creationId xmlns:a16="http://schemas.microsoft.com/office/drawing/2014/main" id="{0783F4F1-D8CE-4453-B79B-AD976E272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61" name="Freeform: Shape 60">
              <a:extLst>
                <a:ext uri="{FF2B5EF4-FFF2-40B4-BE49-F238E27FC236}">
                  <a16:creationId xmlns:a16="http://schemas.microsoft.com/office/drawing/2014/main" id="{06A7A4C9-F24F-4F00-A2FA-29E788A091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62" name="Freeform: Shape 61">
              <a:extLst>
                <a:ext uri="{FF2B5EF4-FFF2-40B4-BE49-F238E27FC236}">
                  <a16:creationId xmlns:a16="http://schemas.microsoft.com/office/drawing/2014/main" id="{EB694A32-59D6-46E3-8CE4-E4C485C2CB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303786"/>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63" name="Freeform: Shape 62">
              <a:extLst>
                <a:ext uri="{FF2B5EF4-FFF2-40B4-BE49-F238E27FC236}">
                  <a16:creationId xmlns:a16="http://schemas.microsoft.com/office/drawing/2014/main" id="{983EBB4C-28FF-41C6-90D6-5F30FC0868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64" name="Freeform: Shape 63">
              <a:extLst>
                <a:ext uri="{FF2B5EF4-FFF2-40B4-BE49-F238E27FC236}">
                  <a16:creationId xmlns:a16="http://schemas.microsoft.com/office/drawing/2014/main" id="{0707659D-8AE9-49B5-AB29-ECC099F495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363031"/>
              <a:ext cx="14192" cy="14097"/>
            </a:xfrm>
            <a:custGeom>
              <a:avLst/>
              <a:gdLst>
                <a:gd name="connsiteX0" fmla="*/ 14192 w 14192"/>
                <a:gd name="connsiteY0" fmla="*/ 7048 h 14097"/>
                <a:gd name="connsiteX1" fmla="*/ 7144 w 14192"/>
                <a:gd name="connsiteY1" fmla="*/ 14097 h 14097"/>
                <a:gd name="connsiteX2" fmla="*/ 0 w 14192"/>
                <a:gd name="connsiteY2" fmla="*/ 7048 h 14097"/>
                <a:gd name="connsiteX3" fmla="*/ 7049 w 14192"/>
                <a:gd name="connsiteY3" fmla="*/ 0 h 14097"/>
                <a:gd name="connsiteX4" fmla="*/ 14192 w 14192"/>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65" name="Freeform: Shape 64">
              <a:extLst>
                <a:ext uri="{FF2B5EF4-FFF2-40B4-BE49-F238E27FC236}">
                  <a16:creationId xmlns:a16="http://schemas.microsoft.com/office/drawing/2014/main" id="{5C987ECC-9573-46EA-9C4A-7C3CAE3938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363029"/>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66" name="Freeform: Shape 65">
              <a:extLst>
                <a:ext uri="{FF2B5EF4-FFF2-40B4-BE49-F238E27FC236}">
                  <a16:creationId xmlns:a16="http://schemas.microsoft.com/office/drawing/2014/main" id="{4DAF6708-18C2-4082-B024-6CEA32AE0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3630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67" name="Freeform: Shape 66">
              <a:extLst>
                <a:ext uri="{FF2B5EF4-FFF2-40B4-BE49-F238E27FC236}">
                  <a16:creationId xmlns:a16="http://schemas.microsoft.com/office/drawing/2014/main" id="{72CBB5AE-39E2-4D9B-A834-64D31B0032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3630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68" name="Freeform: Shape 67">
              <a:extLst>
                <a:ext uri="{FF2B5EF4-FFF2-40B4-BE49-F238E27FC236}">
                  <a16:creationId xmlns:a16="http://schemas.microsoft.com/office/drawing/2014/main" id="{4592DE98-77BF-4E8E-AEB4-1934207BAE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3630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69" name="Freeform: Shape 68">
              <a:extLst>
                <a:ext uri="{FF2B5EF4-FFF2-40B4-BE49-F238E27FC236}">
                  <a16:creationId xmlns:a16="http://schemas.microsoft.com/office/drawing/2014/main" id="{5AF5D9A0-BA94-4D2B-8479-26C55355B6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363031"/>
              <a:ext cx="14097" cy="14097"/>
            </a:xfrm>
            <a:custGeom>
              <a:avLst/>
              <a:gdLst>
                <a:gd name="connsiteX0" fmla="*/ 14097 w 14097"/>
                <a:gd name="connsiteY0" fmla="*/ 7048 h 14097"/>
                <a:gd name="connsiteX1" fmla="*/ 7048 w 14097"/>
                <a:gd name="connsiteY1" fmla="*/ 14097 h 14097"/>
                <a:gd name="connsiteX2" fmla="*/ 0 w 14097"/>
                <a:gd name="connsiteY2" fmla="*/ 7048 h 14097"/>
                <a:gd name="connsiteX3" fmla="*/ 7048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0" name="Freeform: Shape 69">
              <a:extLst>
                <a:ext uri="{FF2B5EF4-FFF2-40B4-BE49-F238E27FC236}">
                  <a16:creationId xmlns:a16="http://schemas.microsoft.com/office/drawing/2014/main" id="{2CAA6A8E-7ACF-4EF7-AAD6-734A009DCF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3630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71" name="Freeform: Shape 70">
              <a:extLst>
                <a:ext uri="{FF2B5EF4-FFF2-40B4-BE49-F238E27FC236}">
                  <a16:creationId xmlns:a16="http://schemas.microsoft.com/office/drawing/2014/main" id="{D3DD3695-F212-4BAD-BBB3-EC1F624740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422181"/>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72" name="Freeform: Shape 71">
              <a:extLst>
                <a:ext uri="{FF2B5EF4-FFF2-40B4-BE49-F238E27FC236}">
                  <a16:creationId xmlns:a16="http://schemas.microsoft.com/office/drawing/2014/main" id="{AB1B3ECB-7594-4C5C-B62B-E686C0A89E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42218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3" name="Freeform: Shape 72">
              <a:extLst>
                <a:ext uri="{FF2B5EF4-FFF2-40B4-BE49-F238E27FC236}">
                  <a16:creationId xmlns:a16="http://schemas.microsoft.com/office/drawing/2014/main" id="{5EE54C3C-D9E5-4782-B8F6-058EB2D63E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4" name="Freeform: Shape 73">
              <a:extLst>
                <a:ext uri="{FF2B5EF4-FFF2-40B4-BE49-F238E27FC236}">
                  <a16:creationId xmlns:a16="http://schemas.microsoft.com/office/drawing/2014/main" id="{EAE78EEE-DC43-44E1-AB47-ACB80F94B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5" name="Freeform: Shape 74">
              <a:extLst>
                <a:ext uri="{FF2B5EF4-FFF2-40B4-BE49-F238E27FC236}">
                  <a16:creationId xmlns:a16="http://schemas.microsoft.com/office/drawing/2014/main" id="{847D67EF-1141-4582-866E-FE02FB2360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6" name="Freeform: Shape 75">
              <a:extLst>
                <a:ext uri="{FF2B5EF4-FFF2-40B4-BE49-F238E27FC236}">
                  <a16:creationId xmlns:a16="http://schemas.microsoft.com/office/drawing/2014/main" id="{99ECC931-60A1-4628-A34B-4B68DA3CC2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422181"/>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7" name="Freeform: Shape 76">
              <a:extLst>
                <a:ext uri="{FF2B5EF4-FFF2-40B4-BE49-F238E27FC236}">
                  <a16:creationId xmlns:a16="http://schemas.microsoft.com/office/drawing/2014/main" id="{A587D2BE-3417-44AE-BEEF-57F88CECB4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8" name="Freeform: Shape 77">
              <a:extLst>
                <a:ext uri="{FF2B5EF4-FFF2-40B4-BE49-F238E27FC236}">
                  <a16:creationId xmlns:a16="http://schemas.microsoft.com/office/drawing/2014/main" id="{FCEB2ED3-A08D-4286-B75D-893289F3F3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06700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6953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9" y="14097"/>
                  </a:cubicBezTo>
                  <a:cubicBezTo>
                    <a:pt x="3143" y="14097"/>
                    <a:pt x="0" y="10954"/>
                    <a:pt x="0" y="7049"/>
                  </a:cubicBezTo>
                  <a:cubicBezTo>
                    <a:pt x="0" y="3143"/>
                    <a:pt x="3048" y="0"/>
                    <a:pt x="6953"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79" name="Freeform: Shape 78">
              <a:extLst>
                <a:ext uri="{FF2B5EF4-FFF2-40B4-BE49-F238E27FC236}">
                  <a16:creationId xmlns:a16="http://schemas.microsoft.com/office/drawing/2014/main" id="{7C7DB7BB-8173-4377-85B0-032B7BDAB6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80" name="Freeform: Shape 79">
              <a:extLst>
                <a:ext uri="{FF2B5EF4-FFF2-40B4-BE49-F238E27FC236}">
                  <a16:creationId xmlns:a16="http://schemas.microsoft.com/office/drawing/2014/main" id="{93EF69B4-3F48-4509-8BF8-926E23BC1D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067000"/>
              <a:ext cx="14096" cy="14097"/>
            </a:xfrm>
            <a:custGeom>
              <a:avLst/>
              <a:gdLst>
                <a:gd name="connsiteX0" fmla="*/ 14097 w 14096"/>
                <a:gd name="connsiteY0" fmla="*/ 7049 h 14097"/>
                <a:gd name="connsiteX1" fmla="*/ 7049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9" y="14097"/>
                  </a:cubicBezTo>
                  <a:cubicBezTo>
                    <a:pt x="3143" y="14097"/>
                    <a:pt x="0" y="10954"/>
                    <a:pt x="0" y="7049"/>
                  </a:cubicBezTo>
                  <a:cubicBezTo>
                    <a:pt x="0" y="3143"/>
                    <a:pt x="3048" y="0"/>
                    <a:pt x="6953" y="0"/>
                  </a:cubicBezTo>
                  <a:cubicBezTo>
                    <a:pt x="10859" y="0"/>
                    <a:pt x="14097" y="3143"/>
                    <a:pt x="14097" y="7049"/>
                  </a:cubicBezTo>
                  <a:close/>
                </a:path>
              </a:pathLst>
            </a:custGeom>
            <a:grpFill/>
            <a:ln w="9525" cap="flat">
              <a:noFill/>
              <a:prstDash val="solid"/>
              <a:miter/>
            </a:ln>
          </p:spPr>
          <p:txBody>
            <a:bodyPr rtlCol="0" anchor="ctr"/>
            <a:lstStyle/>
            <a:p>
              <a:endParaRPr lang="en-US" dirty="0"/>
            </a:p>
          </p:txBody>
        </p:sp>
        <p:sp>
          <p:nvSpPr>
            <p:cNvPr id="81" name="Freeform: Shape 80">
              <a:extLst>
                <a:ext uri="{FF2B5EF4-FFF2-40B4-BE49-F238E27FC236}">
                  <a16:creationId xmlns:a16="http://schemas.microsoft.com/office/drawing/2014/main" id="{C1A86650-1EF5-46E3-885D-96985105A8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82" name="Freeform: Shape 81">
              <a:extLst>
                <a:ext uri="{FF2B5EF4-FFF2-40B4-BE49-F238E27FC236}">
                  <a16:creationId xmlns:a16="http://schemas.microsoft.com/office/drawing/2014/main" id="{47EBBDE2-BD90-481F-A671-34E2186FB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048" y="0"/>
                    <a:pt x="6953" y="0"/>
                  </a:cubicBezTo>
                  <a:cubicBezTo>
                    <a:pt x="10858" y="0"/>
                    <a:pt x="14097" y="3143"/>
                    <a:pt x="14097" y="7049"/>
                  </a:cubicBezTo>
                  <a:close/>
                </a:path>
              </a:pathLst>
            </a:custGeom>
            <a:grpFill/>
            <a:ln w="9525" cap="flat">
              <a:noFill/>
              <a:prstDash val="solid"/>
              <a:miter/>
            </a:ln>
          </p:spPr>
          <p:txBody>
            <a:bodyPr rtlCol="0" anchor="ctr"/>
            <a:lstStyle/>
            <a:p>
              <a:endParaRPr lang="en-US" dirty="0"/>
            </a:p>
          </p:txBody>
        </p:sp>
        <p:sp>
          <p:nvSpPr>
            <p:cNvPr id="83" name="Freeform: Shape 82">
              <a:extLst>
                <a:ext uri="{FF2B5EF4-FFF2-40B4-BE49-F238E27FC236}">
                  <a16:creationId xmlns:a16="http://schemas.microsoft.com/office/drawing/2014/main" id="{87DAF1CB-838D-4C5C-8FB7-76BF677FEB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84" name="Freeform: Shape 83">
              <a:extLst>
                <a:ext uri="{FF2B5EF4-FFF2-40B4-BE49-F238E27FC236}">
                  <a16:creationId xmlns:a16="http://schemas.microsoft.com/office/drawing/2014/main" id="{64573DA8-D2F3-4644-AC79-83843615C4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126241"/>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85" name="Freeform: Shape 84">
              <a:extLst>
                <a:ext uri="{FF2B5EF4-FFF2-40B4-BE49-F238E27FC236}">
                  <a16:creationId xmlns:a16="http://schemas.microsoft.com/office/drawing/2014/main" id="{41AB53B8-0D5C-44BD-A2A9-ABBF659E1F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12624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86" name="Freeform: Shape 85">
              <a:extLst>
                <a:ext uri="{FF2B5EF4-FFF2-40B4-BE49-F238E27FC236}">
                  <a16:creationId xmlns:a16="http://schemas.microsoft.com/office/drawing/2014/main" id="{29B7FA60-B453-4877-8D47-CA1209DF9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126241"/>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dirty="0"/>
            </a:p>
          </p:txBody>
        </p:sp>
        <p:sp>
          <p:nvSpPr>
            <p:cNvPr id="87" name="Freeform: Shape 86">
              <a:extLst>
                <a:ext uri="{FF2B5EF4-FFF2-40B4-BE49-F238E27FC236}">
                  <a16:creationId xmlns:a16="http://schemas.microsoft.com/office/drawing/2014/main" id="{7A6D2414-BCCC-40E8-B990-47642EFE96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12624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88" name="Freeform: Shape 87">
              <a:extLst>
                <a:ext uri="{FF2B5EF4-FFF2-40B4-BE49-F238E27FC236}">
                  <a16:creationId xmlns:a16="http://schemas.microsoft.com/office/drawing/2014/main" id="{B0F37C2B-B7E6-420D-AD39-3AE4A2FBE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12624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dirty="0"/>
            </a:p>
          </p:txBody>
        </p:sp>
        <p:sp>
          <p:nvSpPr>
            <p:cNvPr id="89" name="Freeform: Shape 88">
              <a:extLst>
                <a:ext uri="{FF2B5EF4-FFF2-40B4-BE49-F238E27FC236}">
                  <a16:creationId xmlns:a16="http://schemas.microsoft.com/office/drawing/2014/main" id="{F6417E45-D7FC-40B8-AD49-941B28D18C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126242"/>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90" name="Freeform: Shape 89">
              <a:extLst>
                <a:ext uri="{FF2B5EF4-FFF2-40B4-BE49-F238E27FC236}">
                  <a16:creationId xmlns:a16="http://schemas.microsoft.com/office/drawing/2014/main" id="{2A8D1963-0C59-476C-AAFA-A7AF4FF508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18539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91" name="Freeform: Shape 90">
              <a:extLst>
                <a:ext uri="{FF2B5EF4-FFF2-40B4-BE49-F238E27FC236}">
                  <a16:creationId xmlns:a16="http://schemas.microsoft.com/office/drawing/2014/main" id="{6BE777A9-EC29-46FC-AD21-AC7FD89B13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18539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92" name="Freeform: Shape 91">
              <a:extLst>
                <a:ext uri="{FF2B5EF4-FFF2-40B4-BE49-F238E27FC236}">
                  <a16:creationId xmlns:a16="http://schemas.microsoft.com/office/drawing/2014/main" id="{C63BA1CE-93FB-42C7-8381-765E500232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185391"/>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93" name="Freeform: Shape 92">
              <a:extLst>
                <a:ext uri="{FF2B5EF4-FFF2-40B4-BE49-F238E27FC236}">
                  <a16:creationId xmlns:a16="http://schemas.microsoft.com/office/drawing/2014/main" id="{7F30F275-ADC8-4FD1-8B4B-673B37517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18539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94" name="Freeform: Shape 93">
              <a:extLst>
                <a:ext uri="{FF2B5EF4-FFF2-40B4-BE49-F238E27FC236}">
                  <a16:creationId xmlns:a16="http://schemas.microsoft.com/office/drawing/2014/main" id="{DB20529C-F2DD-4607-8DEE-19A9329686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18539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95" name="Freeform: Shape 94">
              <a:extLst>
                <a:ext uri="{FF2B5EF4-FFF2-40B4-BE49-F238E27FC236}">
                  <a16:creationId xmlns:a16="http://schemas.microsoft.com/office/drawing/2014/main" id="{B8029A9A-DFF9-49CE-8CEE-95A6695F39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185391"/>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96" name="Freeform: Shape 95">
              <a:extLst>
                <a:ext uri="{FF2B5EF4-FFF2-40B4-BE49-F238E27FC236}">
                  <a16:creationId xmlns:a16="http://schemas.microsoft.com/office/drawing/2014/main" id="{6822C2EC-B05D-4CE6-9D59-164769D0ED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244634"/>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97" name="Freeform: Shape 96">
              <a:extLst>
                <a:ext uri="{FF2B5EF4-FFF2-40B4-BE49-F238E27FC236}">
                  <a16:creationId xmlns:a16="http://schemas.microsoft.com/office/drawing/2014/main" id="{53A0760F-F576-4A97-94AF-8BBE590844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244634"/>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98" name="Freeform: Shape 97">
              <a:extLst>
                <a:ext uri="{FF2B5EF4-FFF2-40B4-BE49-F238E27FC236}">
                  <a16:creationId xmlns:a16="http://schemas.microsoft.com/office/drawing/2014/main" id="{CA76721C-646A-4910-AD1A-BE6B67767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244634"/>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dirty="0"/>
            </a:p>
          </p:txBody>
        </p:sp>
        <p:sp>
          <p:nvSpPr>
            <p:cNvPr id="99" name="Freeform: Shape 98">
              <a:extLst>
                <a:ext uri="{FF2B5EF4-FFF2-40B4-BE49-F238E27FC236}">
                  <a16:creationId xmlns:a16="http://schemas.microsoft.com/office/drawing/2014/main" id="{065D4766-CAEC-4074-A9E2-6110A12389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244634"/>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00" name="Freeform: Shape 99">
              <a:extLst>
                <a:ext uri="{FF2B5EF4-FFF2-40B4-BE49-F238E27FC236}">
                  <a16:creationId xmlns:a16="http://schemas.microsoft.com/office/drawing/2014/main" id="{4F1A0AC6-319D-49D8-A4FB-17A70E8E89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244634"/>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dirty="0"/>
            </a:p>
          </p:txBody>
        </p:sp>
        <p:sp>
          <p:nvSpPr>
            <p:cNvPr id="101" name="Freeform: Shape 100">
              <a:extLst>
                <a:ext uri="{FF2B5EF4-FFF2-40B4-BE49-F238E27FC236}">
                  <a16:creationId xmlns:a16="http://schemas.microsoft.com/office/drawing/2014/main" id="{79502B48-2B92-45BF-B9AC-1102B38078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24463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2" name="Freeform: Shape 101">
              <a:extLst>
                <a:ext uri="{FF2B5EF4-FFF2-40B4-BE49-F238E27FC236}">
                  <a16:creationId xmlns:a16="http://schemas.microsoft.com/office/drawing/2014/main" id="{6363AFA7-321F-431C-B2FD-ADCB4D24BD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303786"/>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3" name="Freeform: Shape 102">
              <a:extLst>
                <a:ext uri="{FF2B5EF4-FFF2-40B4-BE49-F238E27FC236}">
                  <a16:creationId xmlns:a16="http://schemas.microsoft.com/office/drawing/2014/main" id="{33EDDE1B-7379-4973-8CFD-F3C737104D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4" name="Freeform: Shape 103">
              <a:extLst>
                <a:ext uri="{FF2B5EF4-FFF2-40B4-BE49-F238E27FC236}">
                  <a16:creationId xmlns:a16="http://schemas.microsoft.com/office/drawing/2014/main" id="{1F20B58A-2DB8-46B2-9E93-9C8C817DC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30378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05" name="Freeform: Shape 104">
              <a:extLst>
                <a:ext uri="{FF2B5EF4-FFF2-40B4-BE49-F238E27FC236}">
                  <a16:creationId xmlns:a16="http://schemas.microsoft.com/office/drawing/2014/main" id="{A5A3EF12-3DA1-4505-A44B-1B96348873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6" name="Freeform: Shape 105">
              <a:extLst>
                <a:ext uri="{FF2B5EF4-FFF2-40B4-BE49-F238E27FC236}">
                  <a16:creationId xmlns:a16="http://schemas.microsoft.com/office/drawing/2014/main" id="{5B08812B-9264-47E7-8EC8-1233869F6B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07" name="Freeform: Shape 106">
              <a:extLst>
                <a:ext uri="{FF2B5EF4-FFF2-40B4-BE49-F238E27FC236}">
                  <a16:creationId xmlns:a16="http://schemas.microsoft.com/office/drawing/2014/main" id="{2A29F226-A243-410B-BEE4-EBA9DD76F8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30378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8" name="Freeform: Shape 107">
              <a:extLst>
                <a:ext uri="{FF2B5EF4-FFF2-40B4-BE49-F238E27FC236}">
                  <a16:creationId xmlns:a16="http://schemas.microsoft.com/office/drawing/2014/main" id="{9DF57348-F837-475C-A7AA-3C7210041E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363028"/>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09" name="Freeform: Shape 108">
              <a:extLst>
                <a:ext uri="{FF2B5EF4-FFF2-40B4-BE49-F238E27FC236}">
                  <a16:creationId xmlns:a16="http://schemas.microsoft.com/office/drawing/2014/main" id="{1E41B89A-9A45-4947-ADB0-940040049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36302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10" name="Freeform: Shape 109">
              <a:extLst>
                <a:ext uri="{FF2B5EF4-FFF2-40B4-BE49-F238E27FC236}">
                  <a16:creationId xmlns:a16="http://schemas.microsoft.com/office/drawing/2014/main" id="{6C1F1525-32BC-46E1-84E6-C2BB88730B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363028"/>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dirty="0"/>
            </a:p>
          </p:txBody>
        </p:sp>
        <p:sp>
          <p:nvSpPr>
            <p:cNvPr id="111" name="Freeform: Shape 110">
              <a:extLst>
                <a:ext uri="{FF2B5EF4-FFF2-40B4-BE49-F238E27FC236}">
                  <a16:creationId xmlns:a16="http://schemas.microsoft.com/office/drawing/2014/main" id="{C73A8972-BA44-40C6-B045-83E78C4D4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36302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12" name="Freeform: Shape 111">
              <a:extLst>
                <a:ext uri="{FF2B5EF4-FFF2-40B4-BE49-F238E27FC236}">
                  <a16:creationId xmlns:a16="http://schemas.microsoft.com/office/drawing/2014/main" id="{C196E956-03D1-4F79-826A-A2F5E3DEF1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36302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dirty="0"/>
            </a:p>
          </p:txBody>
        </p:sp>
        <p:sp>
          <p:nvSpPr>
            <p:cNvPr id="113" name="Freeform: Shape 112">
              <a:extLst>
                <a:ext uri="{FF2B5EF4-FFF2-40B4-BE49-F238E27FC236}">
                  <a16:creationId xmlns:a16="http://schemas.microsoft.com/office/drawing/2014/main" id="{ADA7B07B-EAC8-4FA5-B14F-3ABF8BA7A2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363029"/>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14" name="Freeform: Shape 113">
              <a:extLst>
                <a:ext uri="{FF2B5EF4-FFF2-40B4-BE49-F238E27FC236}">
                  <a16:creationId xmlns:a16="http://schemas.microsoft.com/office/drawing/2014/main" id="{93C28672-FF9E-4FE0-AC47-2FDD26CD75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42217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15" name="Freeform: Shape 114">
              <a:extLst>
                <a:ext uri="{FF2B5EF4-FFF2-40B4-BE49-F238E27FC236}">
                  <a16:creationId xmlns:a16="http://schemas.microsoft.com/office/drawing/2014/main" id="{E347BAB3-EA9C-4ADD-AE5E-28F2E3C538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42217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16" name="Freeform: Shape 115">
              <a:extLst>
                <a:ext uri="{FF2B5EF4-FFF2-40B4-BE49-F238E27FC236}">
                  <a16:creationId xmlns:a16="http://schemas.microsoft.com/office/drawing/2014/main" id="{321920C4-EE31-4F03-A0D5-A280D3F4B1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422179"/>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17" name="Freeform: Shape 116">
              <a:extLst>
                <a:ext uri="{FF2B5EF4-FFF2-40B4-BE49-F238E27FC236}">
                  <a16:creationId xmlns:a16="http://schemas.microsoft.com/office/drawing/2014/main" id="{6EBB3D05-4C78-4F10-8D03-8909DBCFB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42217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18" name="Freeform: Shape 117">
              <a:extLst>
                <a:ext uri="{FF2B5EF4-FFF2-40B4-BE49-F238E27FC236}">
                  <a16:creationId xmlns:a16="http://schemas.microsoft.com/office/drawing/2014/main" id="{FC65F531-84E4-463F-8791-EB6EDFA639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42218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19" name="Freeform: Shape 118">
              <a:extLst>
                <a:ext uri="{FF2B5EF4-FFF2-40B4-BE49-F238E27FC236}">
                  <a16:creationId xmlns:a16="http://schemas.microsoft.com/office/drawing/2014/main" id="{A63BB6A3-D482-43F2-9F5F-20E163CC44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20" name="Freeform: Shape 119">
              <a:extLst>
                <a:ext uri="{FF2B5EF4-FFF2-40B4-BE49-F238E27FC236}">
                  <a16:creationId xmlns:a16="http://schemas.microsoft.com/office/drawing/2014/main" id="{ABDCCD34-EB5D-4194-8A28-1424E98AE4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481330"/>
              <a:ext cx="14192" cy="14096"/>
            </a:xfrm>
            <a:custGeom>
              <a:avLst/>
              <a:gdLst>
                <a:gd name="connsiteX0" fmla="*/ 14192 w 14192"/>
                <a:gd name="connsiteY0" fmla="*/ 7049 h 14096"/>
                <a:gd name="connsiteX1" fmla="*/ 7144 w 14192"/>
                <a:gd name="connsiteY1" fmla="*/ 14097 h 14096"/>
                <a:gd name="connsiteX2" fmla="*/ 0 w 14192"/>
                <a:gd name="connsiteY2" fmla="*/ 7049 h 14096"/>
                <a:gd name="connsiteX3" fmla="*/ 7049 w 14192"/>
                <a:gd name="connsiteY3" fmla="*/ 0 h 14096"/>
                <a:gd name="connsiteX4" fmla="*/ 14192 w 14192"/>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9"/>
                  </a:moveTo>
                  <a:cubicBezTo>
                    <a:pt x="14192" y="10954"/>
                    <a:pt x="11049" y="14097"/>
                    <a:pt x="7144" y="14097"/>
                  </a:cubicBezTo>
                  <a:cubicBezTo>
                    <a:pt x="3239" y="14097"/>
                    <a:pt x="0" y="11049"/>
                    <a:pt x="0" y="7049"/>
                  </a:cubicBezTo>
                  <a:cubicBezTo>
                    <a:pt x="0" y="3048"/>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dirty="0"/>
            </a:p>
          </p:txBody>
        </p:sp>
        <p:sp>
          <p:nvSpPr>
            <p:cNvPr id="121" name="Freeform: Shape 120">
              <a:extLst>
                <a:ext uri="{FF2B5EF4-FFF2-40B4-BE49-F238E27FC236}">
                  <a16:creationId xmlns:a16="http://schemas.microsoft.com/office/drawing/2014/main" id="{F058544E-163D-4FFF-9A69-0B3A3F2D66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48133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122" name="Freeform: Shape 121">
              <a:extLst>
                <a:ext uri="{FF2B5EF4-FFF2-40B4-BE49-F238E27FC236}">
                  <a16:creationId xmlns:a16="http://schemas.microsoft.com/office/drawing/2014/main" id="{11041486-0577-4F0E-8DD5-5E20E26729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23" name="Freeform: Shape 122">
              <a:extLst>
                <a:ext uri="{FF2B5EF4-FFF2-40B4-BE49-F238E27FC236}">
                  <a16:creationId xmlns:a16="http://schemas.microsoft.com/office/drawing/2014/main" id="{71D11099-C84E-43AC-9F20-92460E1708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24" name="Freeform: Shape 123">
              <a:extLst>
                <a:ext uri="{FF2B5EF4-FFF2-40B4-BE49-F238E27FC236}">
                  <a16:creationId xmlns:a16="http://schemas.microsoft.com/office/drawing/2014/main" id="{E598FB87-8AFF-4C56-9E2C-776F4641E9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25" name="Freeform: Shape 124">
              <a:extLst>
                <a:ext uri="{FF2B5EF4-FFF2-40B4-BE49-F238E27FC236}">
                  <a16:creationId xmlns:a16="http://schemas.microsoft.com/office/drawing/2014/main" id="{7701E761-16DE-4350-9718-DD81B37FB9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2" y="348133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126" name="Freeform: Shape 125">
              <a:extLst>
                <a:ext uri="{FF2B5EF4-FFF2-40B4-BE49-F238E27FC236}">
                  <a16:creationId xmlns:a16="http://schemas.microsoft.com/office/drawing/2014/main" id="{552E747F-E415-4348-A11A-4CABCB64B5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27" name="Freeform: Shape 126">
              <a:extLst>
                <a:ext uri="{FF2B5EF4-FFF2-40B4-BE49-F238E27FC236}">
                  <a16:creationId xmlns:a16="http://schemas.microsoft.com/office/drawing/2014/main" id="{C6472F13-E6DE-4469-9563-F478261B6E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54057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28" name="Freeform: Shape 127">
              <a:extLst>
                <a:ext uri="{FF2B5EF4-FFF2-40B4-BE49-F238E27FC236}">
                  <a16:creationId xmlns:a16="http://schemas.microsoft.com/office/drawing/2014/main" id="{5C72FE15-910B-4622-A14C-AFA2DFCC02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540575"/>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29" name="Freeform: Shape 128">
              <a:extLst>
                <a:ext uri="{FF2B5EF4-FFF2-40B4-BE49-F238E27FC236}">
                  <a16:creationId xmlns:a16="http://schemas.microsoft.com/office/drawing/2014/main" id="{BAB8F759-DEFA-4D35-B76E-6D3034FB77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54057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0" name="Freeform: Shape 129">
              <a:extLst>
                <a:ext uri="{FF2B5EF4-FFF2-40B4-BE49-F238E27FC236}">
                  <a16:creationId xmlns:a16="http://schemas.microsoft.com/office/drawing/2014/main" id="{A1BBCEBD-DCE2-4354-B878-49ABEC3679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54057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1" name="Freeform: Shape 130">
              <a:extLst>
                <a:ext uri="{FF2B5EF4-FFF2-40B4-BE49-F238E27FC236}">
                  <a16:creationId xmlns:a16="http://schemas.microsoft.com/office/drawing/2014/main" id="{2CBB3A18-0021-403F-8E24-8805829B42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54057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2" name="Freeform: Shape 131">
              <a:extLst>
                <a:ext uri="{FF2B5EF4-FFF2-40B4-BE49-F238E27FC236}">
                  <a16:creationId xmlns:a16="http://schemas.microsoft.com/office/drawing/2014/main" id="{8FDF7AAC-1EC6-4409-90AB-DBB984883D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2" y="3540575"/>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33" name="Freeform: Shape 132">
              <a:extLst>
                <a:ext uri="{FF2B5EF4-FFF2-40B4-BE49-F238E27FC236}">
                  <a16:creationId xmlns:a16="http://schemas.microsoft.com/office/drawing/2014/main" id="{5B9999E8-7D25-4049-8328-685B556DC6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54057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4" name="Freeform: Shape 133">
              <a:extLst>
                <a:ext uri="{FF2B5EF4-FFF2-40B4-BE49-F238E27FC236}">
                  <a16:creationId xmlns:a16="http://schemas.microsoft.com/office/drawing/2014/main" id="{E77FC8A9-DEAE-424D-B460-12E0F3268D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59972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35" name="Freeform: Shape 134">
              <a:extLst>
                <a:ext uri="{FF2B5EF4-FFF2-40B4-BE49-F238E27FC236}">
                  <a16:creationId xmlns:a16="http://schemas.microsoft.com/office/drawing/2014/main" id="{54F9C69A-0DCF-444A-B970-32B4120483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5997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6" name="Freeform: Shape 135">
              <a:extLst>
                <a:ext uri="{FF2B5EF4-FFF2-40B4-BE49-F238E27FC236}">
                  <a16:creationId xmlns:a16="http://schemas.microsoft.com/office/drawing/2014/main" id="{8BD94DDA-54FF-48EE-9DAC-C0EA6F91D4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5997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7" name="Freeform: Shape 136">
              <a:extLst>
                <a:ext uri="{FF2B5EF4-FFF2-40B4-BE49-F238E27FC236}">
                  <a16:creationId xmlns:a16="http://schemas.microsoft.com/office/drawing/2014/main" id="{E18A6989-0132-4CB7-BB68-EEBC4E0806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5997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8" name="Freeform: Shape 137">
              <a:extLst>
                <a:ext uri="{FF2B5EF4-FFF2-40B4-BE49-F238E27FC236}">
                  <a16:creationId xmlns:a16="http://schemas.microsoft.com/office/drawing/2014/main" id="{A1357332-D19F-4C2B-B474-21D5539B90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5997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9" name="Freeform: Shape 138">
              <a:extLst>
                <a:ext uri="{FF2B5EF4-FFF2-40B4-BE49-F238E27FC236}">
                  <a16:creationId xmlns:a16="http://schemas.microsoft.com/office/drawing/2014/main" id="{295C7590-8B80-428C-95A9-638B265425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59972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0" name="Freeform: Shape 139">
              <a:extLst>
                <a:ext uri="{FF2B5EF4-FFF2-40B4-BE49-F238E27FC236}">
                  <a16:creationId xmlns:a16="http://schemas.microsoft.com/office/drawing/2014/main" id="{CA0E8A31-7520-4726-9D96-43BA87407E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5997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1" name="Freeform: Shape 140">
              <a:extLst>
                <a:ext uri="{FF2B5EF4-FFF2-40B4-BE49-F238E27FC236}">
                  <a16:creationId xmlns:a16="http://schemas.microsoft.com/office/drawing/2014/main" id="{9407EEE0-5D8E-4CCC-A91B-0CB523227C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3" y="3658968"/>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42" name="Freeform: Shape 141">
              <a:extLst>
                <a:ext uri="{FF2B5EF4-FFF2-40B4-BE49-F238E27FC236}">
                  <a16:creationId xmlns:a16="http://schemas.microsoft.com/office/drawing/2014/main" id="{3799DFCC-868B-4257-B530-8E8D616CC5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99" y="3658968"/>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3" name="Freeform: Shape 142">
              <a:extLst>
                <a:ext uri="{FF2B5EF4-FFF2-40B4-BE49-F238E27FC236}">
                  <a16:creationId xmlns:a16="http://schemas.microsoft.com/office/drawing/2014/main" id="{F7F5EEB5-FE82-45A8-97C4-88460ABAFB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49" y="365896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4" name="Freeform: Shape 143">
              <a:extLst>
                <a:ext uri="{FF2B5EF4-FFF2-40B4-BE49-F238E27FC236}">
                  <a16:creationId xmlns:a16="http://schemas.microsoft.com/office/drawing/2014/main" id="{CD76E4C7-EB07-499D-9BC3-FF39C8B61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65896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5" name="Freeform: Shape 144">
              <a:extLst>
                <a:ext uri="{FF2B5EF4-FFF2-40B4-BE49-F238E27FC236}">
                  <a16:creationId xmlns:a16="http://schemas.microsoft.com/office/drawing/2014/main" id="{86EFDF8D-E5F7-4EB8-B8DA-3CC7E21D88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5" y="365896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6" name="Freeform: Shape 145">
              <a:extLst>
                <a:ext uri="{FF2B5EF4-FFF2-40B4-BE49-F238E27FC236}">
                  <a16:creationId xmlns:a16="http://schemas.microsoft.com/office/drawing/2014/main" id="{2CA6506B-EACA-4FB2-81AB-E028F44786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0" y="3658968"/>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7" name="Freeform: Shape 146">
              <a:extLst>
                <a:ext uri="{FF2B5EF4-FFF2-40B4-BE49-F238E27FC236}">
                  <a16:creationId xmlns:a16="http://schemas.microsoft.com/office/drawing/2014/main" id="{193E4771-2787-4901-93D8-7E90F3F479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65896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8" name="Freeform: Shape 147">
              <a:extLst>
                <a:ext uri="{FF2B5EF4-FFF2-40B4-BE49-F238E27FC236}">
                  <a16:creationId xmlns:a16="http://schemas.microsoft.com/office/drawing/2014/main" id="{0EA31773-15F1-4605-8787-6891ABB211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718118"/>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49" name="Freeform: Shape 148">
              <a:extLst>
                <a:ext uri="{FF2B5EF4-FFF2-40B4-BE49-F238E27FC236}">
                  <a16:creationId xmlns:a16="http://schemas.microsoft.com/office/drawing/2014/main" id="{1302C213-2CD5-4168-9534-111E6E81A8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718118"/>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0" name="Freeform: Shape 149">
              <a:extLst>
                <a:ext uri="{FF2B5EF4-FFF2-40B4-BE49-F238E27FC236}">
                  <a16:creationId xmlns:a16="http://schemas.microsoft.com/office/drawing/2014/main" id="{B9B36C24-2336-41FD-BAC4-6CD69DFD55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71811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1" name="Freeform: Shape 150">
              <a:extLst>
                <a:ext uri="{FF2B5EF4-FFF2-40B4-BE49-F238E27FC236}">
                  <a16:creationId xmlns:a16="http://schemas.microsoft.com/office/drawing/2014/main" id="{CA3AFAFE-D376-4A7B-928B-833531472D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6" y="371811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2" name="Freeform: Shape 151">
              <a:extLst>
                <a:ext uri="{FF2B5EF4-FFF2-40B4-BE49-F238E27FC236}">
                  <a16:creationId xmlns:a16="http://schemas.microsoft.com/office/drawing/2014/main" id="{7C685A00-A4F7-4250-BAAA-70978DADE4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71811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3" name="Freeform: Shape 152">
              <a:extLst>
                <a:ext uri="{FF2B5EF4-FFF2-40B4-BE49-F238E27FC236}">
                  <a16:creationId xmlns:a16="http://schemas.microsoft.com/office/drawing/2014/main" id="{E52682F3-EDD5-4BDC-BB19-A4540873A8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718118"/>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4" name="Freeform: Shape 153">
              <a:extLst>
                <a:ext uri="{FF2B5EF4-FFF2-40B4-BE49-F238E27FC236}">
                  <a16:creationId xmlns:a16="http://schemas.microsoft.com/office/drawing/2014/main" id="{2C5E1880-CFBA-4547-9C23-6D2C433048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71811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5" name="Freeform: Shape 154">
              <a:extLst>
                <a:ext uri="{FF2B5EF4-FFF2-40B4-BE49-F238E27FC236}">
                  <a16:creationId xmlns:a16="http://schemas.microsoft.com/office/drawing/2014/main" id="{439AAF4F-2AAD-4A02-A7FA-FE28D52869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7" y="3777362"/>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56" name="Freeform: Shape 155">
              <a:extLst>
                <a:ext uri="{FF2B5EF4-FFF2-40B4-BE49-F238E27FC236}">
                  <a16:creationId xmlns:a16="http://schemas.microsoft.com/office/drawing/2014/main" id="{05614144-9309-41ED-8E05-839A6EEFF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1" y="3777362"/>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57" name="Freeform: Shape 156">
              <a:extLst>
                <a:ext uri="{FF2B5EF4-FFF2-40B4-BE49-F238E27FC236}">
                  <a16:creationId xmlns:a16="http://schemas.microsoft.com/office/drawing/2014/main" id="{24324D6F-A81D-45F2-BA36-C53F1AB0C6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3" y="377736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58" name="Freeform: Shape 157">
              <a:extLst>
                <a:ext uri="{FF2B5EF4-FFF2-40B4-BE49-F238E27FC236}">
                  <a16:creationId xmlns:a16="http://schemas.microsoft.com/office/drawing/2014/main" id="{6B00668D-07BC-47CF-9D1E-F94EC7C56F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701" y="377736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59" name="Freeform: Shape 158">
              <a:extLst>
                <a:ext uri="{FF2B5EF4-FFF2-40B4-BE49-F238E27FC236}">
                  <a16:creationId xmlns:a16="http://schemas.microsoft.com/office/drawing/2014/main" id="{BCF78A89-29F2-4973-8463-DF3C57EFB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54" y="377736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60" name="Freeform: Shape 159">
              <a:extLst>
                <a:ext uri="{FF2B5EF4-FFF2-40B4-BE49-F238E27FC236}">
                  <a16:creationId xmlns:a16="http://schemas.microsoft.com/office/drawing/2014/main" id="{F5BCB645-FB02-40FC-99A4-06CA3F1B2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102" y="3777362"/>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61" name="Freeform: Shape 160">
              <a:extLst>
                <a:ext uri="{FF2B5EF4-FFF2-40B4-BE49-F238E27FC236}">
                  <a16:creationId xmlns:a16="http://schemas.microsoft.com/office/drawing/2014/main" id="{F6115A3A-2FBE-4633-A426-37D05BC071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50" y="377736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62" name="Freeform: Shape 161">
              <a:extLst>
                <a:ext uri="{FF2B5EF4-FFF2-40B4-BE49-F238E27FC236}">
                  <a16:creationId xmlns:a16="http://schemas.microsoft.com/office/drawing/2014/main" id="{AEFD8D2F-B95A-4C0A-AE85-53171B29F5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481330"/>
              <a:ext cx="14097" cy="14096"/>
            </a:xfrm>
            <a:custGeom>
              <a:avLst/>
              <a:gdLst>
                <a:gd name="connsiteX0" fmla="*/ 14097 w 14097"/>
                <a:gd name="connsiteY0" fmla="*/ 7049 h 14096"/>
                <a:gd name="connsiteX1" fmla="*/ 7049 w 14097"/>
                <a:gd name="connsiteY1" fmla="*/ 14097 h 14096"/>
                <a:gd name="connsiteX2" fmla="*/ 0 w 14097"/>
                <a:gd name="connsiteY2" fmla="*/ 7049 h 14096"/>
                <a:gd name="connsiteX3" fmla="*/ 7049 w 14097"/>
                <a:gd name="connsiteY3" fmla="*/ 0 h 14096"/>
                <a:gd name="connsiteX4" fmla="*/ 14097 w 14097"/>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9"/>
                  </a:moveTo>
                  <a:cubicBezTo>
                    <a:pt x="14097" y="10954"/>
                    <a:pt x="10954" y="14097"/>
                    <a:pt x="7049" y="14097"/>
                  </a:cubicBezTo>
                  <a:cubicBezTo>
                    <a:pt x="3143" y="14097"/>
                    <a:pt x="0" y="10954"/>
                    <a:pt x="0" y="7049"/>
                  </a:cubicBezTo>
                  <a:cubicBezTo>
                    <a:pt x="0" y="3143"/>
                    <a:pt x="3143" y="0"/>
                    <a:pt x="7049"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63" name="Freeform: Shape 162">
              <a:extLst>
                <a:ext uri="{FF2B5EF4-FFF2-40B4-BE49-F238E27FC236}">
                  <a16:creationId xmlns:a16="http://schemas.microsoft.com/office/drawing/2014/main" id="{4DD4F397-1F35-4E06-8EC1-8F58C51912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46"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64" name="Freeform: Shape 163">
              <a:extLst>
                <a:ext uri="{FF2B5EF4-FFF2-40B4-BE49-F238E27FC236}">
                  <a16:creationId xmlns:a16="http://schemas.microsoft.com/office/drawing/2014/main" id="{B031E5E0-C77D-49F7-ADF2-258D23052D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1" y="3481330"/>
              <a:ext cx="14096" cy="14096"/>
            </a:xfrm>
            <a:custGeom>
              <a:avLst/>
              <a:gdLst>
                <a:gd name="connsiteX0" fmla="*/ 14097 w 14096"/>
                <a:gd name="connsiteY0" fmla="*/ 7049 h 14096"/>
                <a:gd name="connsiteX1" fmla="*/ 7049 w 14096"/>
                <a:gd name="connsiteY1" fmla="*/ 14097 h 14096"/>
                <a:gd name="connsiteX2" fmla="*/ 0 w 14096"/>
                <a:gd name="connsiteY2" fmla="*/ 7049 h 14096"/>
                <a:gd name="connsiteX3" fmla="*/ 7049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9" y="14097"/>
                  </a:cubicBezTo>
                  <a:cubicBezTo>
                    <a:pt x="3143" y="14097"/>
                    <a:pt x="0" y="10954"/>
                    <a:pt x="0" y="7049"/>
                  </a:cubicBezTo>
                  <a:cubicBezTo>
                    <a:pt x="0" y="3143"/>
                    <a:pt x="3143" y="0"/>
                    <a:pt x="7049" y="0"/>
                  </a:cubicBezTo>
                  <a:cubicBezTo>
                    <a:pt x="10859" y="0"/>
                    <a:pt x="14097" y="3143"/>
                    <a:pt x="14097" y="7049"/>
                  </a:cubicBezTo>
                  <a:close/>
                </a:path>
              </a:pathLst>
            </a:custGeom>
            <a:grpFill/>
            <a:ln w="9525" cap="flat">
              <a:noFill/>
              <a:prstDash val="solid"/>
              <a:miter/>
            </a:ln>
          </p:spPr>
          <p:txBody>
            <a:bodyPr rtlCol="0" anchor="ctr"/>
            <a:lstStyle/>
            <a:p>
              <a:endParaRPr lang="en-US" dirty="0"/>
            </a:p>
          </p:txBody>
        </p:sp>
        <p:sp>
          <p:nvSpPr>
            <p:cNvPr id="165" name="Freeform: Shape 164">
              <a:extLst>
                <a:ext uri="{FF2B5EF4-FFF2-40B4-BE49-F238E27FC236}">
                  <a16:creationId xmlns:a16="http://schemas.microsoft.com/office/drawing/2014/main" id="{3F044DE9-FE64-4C30-8191-7E1547880C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2"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66" name="Freeform: Shape 165">
              <a:extLst>
                <a:ext uri="{FF2B5EF4-FFF2-40B4-BE49-F238E27FC236}">
                  <a16:creationId xmlns:a16="http://schemas.microsoft.com/office/drawing/2014/main" id="{9B18BCEB-85ED-4077-ACB7-FEB2F6443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8"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858" y="0"/>
                    <a:pt x="14097" y="3143"/>
                    <a:pt x="14097" y="7049"/>
                  </a:cubicBezTo>
                  <a:close/>
                </a:path>
              </a:pathLst>
            </a:custGeom>
            <a:grpFill/>
            <a:ln w="9525" cap="flat">
              <a:noFill/>
              <a:prstDash val="solid"/>
              <a:miter/>
            </a:ln>
          </p:spPr>
          <p:txBody>
            <a:bodyPr rtlCol="0" anchor="ctr"/>
            <a:lstStyle/>
            <a:p>
              <a:endParaRPr lang="en-US" dirty="0"/>
            </a:p>
          </p:txBody>
        </p:sp>
        <p:sp>
          <p:nvSpPr>
            <p:cNvPr id="167" name="Freeform: Shape 166">
              <a:extLst>
                <a:ext uri="{FF2B5EF4-FFF2-40B4-BE49-F238E27FC236}">
                  <a16:creationId xmlns:a16="http://schemas.microsoft.com/office/drawing/2014/main" id="{00C0927E-2CCF-4F8E-8A54-22B8A93C97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37" y="348132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168" name="Freeform: Shape 167">
              <a:extLst>
                <a:ext uri="{FF2B5EF4-FFF2-40B4-BE49-F238E27FC236}">
                  <a16:creationId xmlns:a16="http://schemas.microsoft.com/office/drawing/2014/main" id="{D0C3350E-04F5-4FED-9991-4DD964E099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540578"/>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69" name="Freeform: Shape 168">
              <a:extLst>
                <a:ext uri="{FF2B5EF4-FFF2-40B4-BE49-F238E27FC236}">
                  <a16:creationId xmlns:a16="http://schemas.microsoft.com/office/drawing/2014/main" id="{F43D0338-A6C9-4866-8D0C-072664518E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46" y="35405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0" name="Freeform: Shape 169">
              <a:extLst>
                <a:ext uri="{FF2B5EF4-FFF2-40B4-BE49-F238E27FC236}">
                  <a16:creationId xmlns:a16="http://schemas.microsoft.com/office/drawing/2014/main" id="{40EA171B-27E2-4100-9D5F-123CF6E7F9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1" y="3540584"/>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71" name="Freeform: Shape 170">
              <a:extLst>
                <a:ext uri="{FF2B5EF4-FFF2-40B4-BE49-F238E27FC236}">
                  <a16:creationId xmlns:a16="http://schemas.microsoft.com/office/drawing/2014/main" id="{22FD540C-F3DF-40F5-B2BE-BBD113EF43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2" y="354058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2" name="Freeform: Shape 171">
              <a:extLst>
                <a:ext uri="{FF2B5EF4-FFF2-40B4-BE49-F238E27FC236}">
                  <a16:creationId xmlns:a16="http://schemas.microsoft.com/office/drawing/2014/main" id="{57768D93-FAD4-4236-969B-B8EE8E88F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8" y="35405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73" name="Freeform: Shape 172">
              <a:extLst>
                <a:ext uri="{FF2B5EF4-FFF2-40B4-BE49-F238E27FC236}">
                  <a16:creationId xmlns:a16="http://schemas.microsoft.com/office/drawing/2014/main" id="{0F5E0490-21C2-4EF6-950D-38814F32C2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37" y="3540588"/>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74" name="Freeform: Shape 173">
              <a:extLst>
                <a:ext uri="{FF2B5EF4-FFF2-40B4-BE49-F238E27FC236}">
                  <a16:creationId xmlns:a16="http://schemas.microsoft.com/office/drawing/2014/main" id="{8E981C9B-710F-4034-AE82-28B1B07245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599737"/>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5" name="Freeform: Shape 174">
              <a:extLst>
                <a:ext uri="{FF2B5EF4-FFF2-40B4-BE49-F238E27FC236}">
                  <a16:creationId xmlns:a16="http://schemas.microsoft.com/office/drawing/2014/main" id="{CC62C2CC-DBAE-4877-8F55-02FE00AE81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46" y="359973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6" name="Freeform: Shape 175">
              <a:extLst>
                <a:ext uri="{FF2B5EF4-FFF2-40B4-BE49-F238E27FC236}">
                  <a16:creationId xmlns:a16="http://schemas.microsoft.com/office/drawing/2014/main" id="{D8F57D8B-1988-441F-9DAE-A525DA5E9D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1" y="3599737"/>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77" name="Freeform: Shape 176">
              <a:extLst>
                <a:ext uri="{FF2B5EF4-FFF2-40B4-BE49-F238E27FC236}">
                  <a16:creationId xmlns:a16="http://schemas.microsoft.com/office/drawing/2014/main" id="{6715F028-3A13-4D5F-86C4-74C0AD81D6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2" y="359973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8" name="Freeform: Shape 177">
              <a:extLst>
                <a:ext uri="{FF2B5EF4-FFF2-40B4-BE49-F238E27FC236}">
                  <a16:creationId xmlns:a16="http://schemas.microsoft.com/office/drawing/2014/main" id="{DC6C9B50-47B3-44E7-B897-43D010A189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8" y="359973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79" name="Freeform: Shape 178">
              <a:extLst>
                <a:ext uri="{FF2B5EF4-FFF2-40B4-BE49-F238E27FC236}">
                  <a16:creationId xmlns:a16="http://schemas.microsoft.com/office/drawing/2014/main" id="{F3F602F0-702E-4D5F-A4FC-0E602C02B9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37" y="359973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0" name="Freeform: Shape 179">
              <a:extLst>
                <a:ext uri="{FF2B5EF4-FFF2-40B4-BE49-F238E27FC236}">
                  <a16:creationId xmlns:a16="http://schemas.microsoft.com/office/drawing/2014/main" id="{9F379870-B34C-4DFC-9F0A-BDAB8C89FE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65898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1" name="Freeform: Shape 180">
              <a:extLst>
                <a:ext uri="{FF2B5EF4-FFF2-40B4-BE49-F238E27FC236}">
                  <a16:creationId xmlns:a16="http://schemas.microsoft.com/office/drawing/2014/main" id="{641092AC-FED1-4D1D-B57C-0AC883CA95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46" y="36589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2" name="Freeform: Shape 181">
              <a:extLst>
                <a:ext uri="{FF2B5EF4-FFF2-40B4-BE49-F238E27FC236}">
                  <a16:creationId xmlns:a16="http://schemas.microsoft.com/office/drawing/2014/main" id="{EA8A0B5E-5BB1-46AF-AC31-7D3756F354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1" y="3658981"/>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83" name="Freeform: Shape 182">
              <a:extLst>
                <a:ext uri="{FF2B5EF4-FFF2-40B4-BE49-F238E27FC236}">
                  <a16:creationId xmlns:a16="http://schemas.microsoft.com/office/drawing/2014/main" id="{1C519384-2192-432B-B768-64B4BC2DA9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2" y="36589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4" name="Freeform: Shape 183">
              <a:extLst>
                <a:ext uri="{FF2B5EF4-FFF2-40B4-BE49-F238E27FC236}">
                  <a16:creationId xmlns:a16="http://schemas.microsoft.com/office/drawing/2014/main" id="{13C77A9D-44F0-4289-A611-D8AF813570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8" y="36589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85" name="Freeform: Shape 184">
              <a:extLst>
                <a:ext uri="{FF2B5EF4-FFF2-40B4-BE49-F238E27FC236}">
                  <a16:creationId xmlns:a16="http://schemas.microsoft.com/office/drawing/2014/main" id="{0A54AEDC-E418-4E02-A713-6CE30C0CDD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41" y="365897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6" name="Freeform: Shape 185">
              <a:extLst>
                <a:ext uri="{FF2B5EF4-FFF2-40B4-BE49-F238E27FC236}">
                  <a16:creationId xmlns:a16="http://schemas.microsoft.com/office/drawing/2014/main" id="{24FECFE3-9F31-47B0-B17F-CF2A1CEE85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9" y="371813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7" name="Freeform: Shape 186">
              <a:extLst>
                <a:ext uri="{FF2B5EF4-FFF2-40B4-BE49-F238E27FC236}">
                  <a16:creationId xmlns:a16="http://schemas.microsoft.com/office/drawing/2014/main" id="{68167DF4-8B16-419B-B7BA-2FD5FF6CC8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50" y="371813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8" name="Freeform: Shape 187">
              <a:extLst>
                <a:ext uri="{FF2B5EF4-FFF2-40B4-BE49-F238E27FC236}">
                  <a16:creationId xmlns:a16="http://schemas.microsoft.com/office/drawing/2014/main" id="{A543D24F-44C0-4DDF-A30E-8C8407548F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5" y="3718130"/>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89" name="Freeform: Shape 188">
              <a:extLst>
                <a:ext uri="{FF2B5EF4-FFF2-40B4-BE49-F238E27FC236}">
                  <a16:creationId xmlns:a16="http://schemas.microsoft.com/office/drawing/2014/main" id="{63DEAE3C-3931-41EE-B4A1-F9385602BE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5" y="371813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90" name="Freeform: Shape 189">
              <a:extLst>
                <a:ext uri="{FF2B5EF4-FFF2-40B4-BE49-F238E27FC236}">
                  <a16:creationId xmlns:a16="http://schemas.microsoft.com/office/drawing/2014/main" id="{B11945CD-32F6-4C09-82AF-5510512312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92" y="371812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91" name="Freeform: Shape 190">
              <a:extLst>
                <a:ext uri="{FF2B5EF4-FFF2-40B4-BE49-F238E27FC236}">
                  <a16:creationId xmlns:a16="http://schemas.microsoft.com/office/drawing/2014/main" id="{9109F44F-512F-4792-AED2-ECA80DDE16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40" y="37181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92" name="Freeform: Shape 191">
              <a:extLst>
                <a:ext uri="{FF2B5EF4-FFF2-40B4-BE49-F238E27FC236}">
                  <a16:creationId xmlns:a16="http://schemas.microsoft.com/office/drawing/2014/main" id="{29B9E19B-BC56-46F2-BFFF-1688CEA55A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777375"/>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93" name="Freeform: Shape 192">
              <a:extLst>
                <a:ext uri="{FF2B5EF4-FFF2-40B4-BE49-F238E27FC236}">
                  <a16:creationId xmlns:a16="http://schemas.microsoft.com/office/drawing/2014/main" id="{F573BDDE-4AED-43FB-B8D1-B5F3708931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50" y="377737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94" name="Freeform: Shape 193">
              <a:extLst>
                <a:ext uri="{FF2B5EF4-FFF2-40B4-BE49-F238E27FC236}">
                  <a16:creationId xmlns:a16="http://schemas.microsoft.com/office/drawing/2014/main" id="{EFFDA684-6DFF-4629-830E-6F2ACAB8C3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6" y="3777375"/>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dirty="0"/>
            </a:p>
          </p:txBody>
        </p:sp>
        <p:sp>
          <p:nvSpPr>
            <p:cNvPr id="195" name="Freeform: Shape 194">
              <a:extLst>
                <a:ext uri="{FF2B5EF4-FFF2-40B4-BE49-F238E27FC236}">
                  <a16:creationId xmlns:a16="http://schemas.microsoft.com/office/drawing/2014/main" id="{92E23250-6349-4726-AF61-08A57B3A2E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55" y="3777354"/>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96" name="Freeform: Shape 195">
              <a:extLst>
                <a:ext uri="{FF2B5EF4-FFF2-40B4-BE49-F238E27FC236}">
                  <a16:creationId xmlns:a16="http://schemas.microsoft.com/office/drawing/2014/main" id="{8536AAE6-5497-4B0A-9C9F-4EAA1BB322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314" y="377745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dirty="0"/>
            </a:p>
          </p:txBody>
        </p:sp>
        <p:sp>
          <p:nvSpPr>
            <p:cNvPr id="197" name="Freeform: Shape 196">
              <a:extLst>
                <a:ext uri="{FF2B5EF4-FFF2-40B4-BE49-F238E27FC236}">
                  <a16:creationId xmlns:a16="http://schemas.microsoft.com/office/drawing/2014/main" id="{52B72898-B9DE-4574-BB20-0C317954D4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4" y="37774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715237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87F4F1C-8D3D-4EC1-B72D-A0470A5A0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D1E3DD61-64DB-46AD-B249-E273CD86B05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296011"/>
            <a:ext cx="12192000" cy="3561989"/>
            <a:chOff x="0" y="3296011"/>
            <a:chExt cx="12192000" cy="3561989"/>
          </a:xfrm>
          <a:effectLst>
            <a:outerShdw blurRad="254000" dist="152400" dir="16200000" rotWithShape="0">
              <a:prstClr val="black">
                <a:alpha val="10000"/>
              </a:prstClr>
            </a:outerShdw>
          </a:effectLst>
        </p:grpSpPr>
        <p:grpSp>
          <p:nvGrpSpPr>
            <p:cNvPr id="10" name="Group 9">
              <a:extLst>
                <a:ext uri="{FF2B5EF4-FFF2-40B4-BE49-F238E27FC236}">
                  <a16:creationId xmlns:a16="http://schemas.microsoft.com/office/drawing/2014/main" id="{0D7053D3-590A-4E94-B092-C96EAF744C3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0" y="3681702"/>
              <a:ext cx="12192000" cy="3176298"/>
              <a:chOff x="0" y="3681702"/>
              <a:chExt cx="12192000" cy="3176298"/>
            </a:xfrm>
          </p:grpSpPr>
          <p:sp>
            <p:nvSpPr>
              <p:cNvPr id="14" name="Freeform: Shape 13">
                <a:extLst>
                  <a:ext uri="{FF2B5EF4-FFF2-40B4-BE49-F238E27FC236}">
                    <a16:creationId xmlns:a16="http://schemas.microsoft.com/office/drawing/2014/main" id="{2EB67199-6FF0-4DED-89D1-BAEA95F9F5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D1A0BEEB-C008-4150-A935-C6AAF537DA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1" name="Group 10">
              <a:extLst>
                <a:ext uri="{FF2B5EF4-FFF2-40B4-BE49-F238E27FC236}">
                  <a16:creationId xmlns:a16="http://schemas.microsoft.com/office/drawing/2014/main" id="{05148B0F-801C-45A1-80C1-EEC25A22A7C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44" y="3296011"/>
              <a:ext cx="12191456" cy="2849975"/>
              <a:chOff x="544" y="3296011"/>
              <a:chExt cx="12191456" cy="2849975"/>
            </a:xfrm>
          </p:grpSpPr>
          <p:sp>
            <p:nvSpPr>
              <p:cNvPr id="12" name="Freeform: Shape 11">
                <a:extLst>
                  <a:ext uri="{FF2B5EF4-FFF2-40B4-BE49-F238E27FC236}">
                    <a16:creationId xmlns:a16="http://schemas.microsoft.com/office/drawing/2014/main" id="{E7715ED9-C8CE-4651-82AA-1C4B5F14A0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B911230A-EF3B-4760-9087-E4FBE05BD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a:blip r:embed="rId2">
                  <a:alphaModFix amt="57000"/>
                </a:blip>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sp>
        <p:nvSpPr>
          <p:cNvPr id="2" name="Title 1">
            <a:extLst>
              <a:ext uri="{FF2B5EF4-FFF2-40B4-BE49-F238E27FC236}">
                <a16:creationId xmlns:a16="http://schemas.microsoft.com/office/drawing/2014/main" id="{8FE98E7C-657C-465F-9073-F931FAA2D2B0}"/>
              </a:ext>
            </a:extLst>
          </p:cNvPr>
          <p:cNvSpPr>
            <a:spLocks noGrp="1"/>
          </p:cNvSpPr>
          <p:nvPr>
            <p:ph type="title"/>
          </p:nvPr>
        </p:nvSpPr>
        <p:spPr>
          <a:xfrm>
            <a:off x="838199" y="1120676"/>
            <a:ext cx="9491134" cy="2308324"/>
          </a:xfrm>
        </p:spPr>
        <p:txBody>
          <a:bodyPr vert="horz" lIns="91440" tIns="45720" rIns="91440" bIns="45720" rtlCol="0" anchor="b">
            <a:normAutofit/>
          </a:bodyPr>
          <a:lstStyle/>
          <a:p>
            <a:r>
              <a:rPr lang="en-US" sz="5000" kern="1200" dirty="0">
                <a:solidFill>
                  <a:schemeClr val="accent6"/>
                </a:solidFill>
                <a:latin typeface="+mj-lt"/>
                <a:ea typeface="+mj-ea"/>
                <a:cs typeface="+mj-cs"/>
              </a:rPr>
              <a:t>Part 2: Pre-Programmed Responses</a:t>
            </a:r>
          </a:p>
        </p:txBody>
      </p:sp>
      <p:sp>
        <p:nvSpPr>
          <p:cNvPr id="3" name="Slide Number Placeholder 2">
            <a:extLst>
              <a:ext uri="{FF2B5EF4-FFF2-40B4-BE49-F238E27FC236}">
                <a16:creationId xmlns:a16="http://schemas.microsoft.com/office/drawing/2014/main" id="{4821C3E8-9553-4AB3-1BB2-80D80FB0A374}"/>
              </a:ext>
            </a:extLst>
          </p:cNvPr>
          <p:cNvSpPr>
            <a:spLocks noGrp="1"/>
          </p:cNvSpPr>
          <p:nvPr>
            <p:ph type="sldNum" sz="quarter" idx="12"/>
          </p:nvPr>
        </p:nvSpPr>
        <p:spPr/>
        <p:txBody>
          <a:bodyPr/>
          <a:lstStyle/>
          <a:p>
            <a:fld id="{160AE0CF-35BD-304C-B0F0-C5CCA5CC539D}" type="slidenum">
              <a:rPr lang="en-US" smtClean="0"/>
              <a:t>10</a:t>
            </a:fld>
            <a:endParaRPr lang="en-US" dirty="0"/>
          </a:p>
        </p:txBody>
      </p:sp>
    </p:spTree>
    <p:extLst>
      <p:ext uri="{BB962C8B-B14F-4D97-AF65-F5344CB8AC3E}">
        <p14:creationId xmlns:p14="http://schemas.microsoft.com/office/powerpoint/2010/main" val="3478494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B5598-0F00-A242-962E-5FAE903E2623}"/>
              </a:ext>
            </a:extLst>
          </p:cNvPr>
          <p:cNvSpPr>
            <a:spLocks noGrp="1"/>
          </p:cNvSpPr>
          <p:nvPr>
            <p:ph type="title"/>
          </p:nvPr>
        </p:nvSpPr>
        <p:spPr/>
        <p:txBody>
          <a:bodyPr/>
          <a:lstStyle/>
          <a:p>
            <a:r>
              <a:rPr lang="en-US" dirty="0"/>
              <a:t>Stress: the velocity and productivity killer</a:t>
            </a:r>
          </a:p>
        </p:txBody>
      </p:sp>
      <p:sp>
        <p:nvSpPr>
          <p:cNvPr id="3" name="Content Placeholder 2">
            <a:extLst>
              <a:ext uri="{FF2B5EF4-FFF2-40B4-BE49-F238E27FC236}">
                <a16:creationId xmlns:a16="http://schemas.microsoft.com/office/drawing/2014/main" id="{40A43605-BDC3-0AE1-C8E1-AECC4694AA49}"/>
              </a:ext>
            </a:extLst>
          </p:cNvPr>
          <p:cNvSpPr>
            <a:spLocks noGrp="1"/>
          </p:cNvSpPr>
          <p:nvPr>
            <p:ph idx="1"/>
          </p:nvPr>
        </p:nvSpPr>
        <p:spPr/>
        <p:txBody>
          <a:bodyPr>
            <a:normAutofit lnSpcReduction="10000"/>
          </a:bodyPr>
          <a:lstStyle/>
          <a:p>
            <a:pPr marL="0" indent="0">
              <a:buNone/>
            </a:pPr>
            <a:r>
              <a:rPr lang="en-US" dirty="0"/>
              <a:t>Incidents and crisis events follow a typical pattern: inception, growth, fully developed, decay, resolution. Time is linear; incidents and crisis events don’t pause at our wish so we can gather our thoughts.</a:t>
            </a:r>
          </a:p>
          <a:p>
            <a:pPr marL="0" indent="0">
              <a:buNone/>
            </a:pPr>
            <a:r>
              <a:rPr lang="en-US" dirty="0"/>
              <a:t>We don’t rise to the occasion; we fall to the level of our preparedness. If we want to be better communicators under stress, we need to understand our operating environment, </a:t>
            </a:r>
            <a:r>
              <a:rPr lang="en-US" b="1" i="1" dirty="0"/>
              <a:t>and ourselves</a:t>
            </a:r>
            <a:r>
              <a:rPr lang="en-US" dirty="0"/>
              <a:t>.</a:t>
            </a:r>
          </a:p>
          <a:p>
            <a:r>
              <a:rPr lang="en-US" dirty="0"/>
              <a:t>When we’re under stress, our critical thinking skills become compromised.</a:t>
            </a:r>
          </a:p>
          <a:p>
            <a:r>
              <a:rPr lang="en-US" dirty="0"/>
              <a:t>Personal pre-programmed responses </a:t>
            </a:r>
            <a:r>
              <a:rPr lang="en-US" i="1" dirty="0"/>
              <a:t>don’t stop an incident’s path</a:t>
            </a:r>
            <a:r>
              <a:rPr lang="en-US" dirty="0"/>
              <a:t> but can </a:t>
            </a:r>
            <a:r>
              <a:rPr lang="en-US" b="1" dirty="0"/>
              <a:t>buy us time</a:t>
            </a:r>
            <a:r>
              <a:rPr lang="en-US" dirty="0"/>
              <a:t> to formulate intelligent action plans.</a:t>
            </a:r>
          </a:p>
        </p:txBody>
      </p:sp>
      <p:sp>
        <p:nvSpPr>
          <p:cNvPr id="4" name="Slide Number Placeholder 3">
            <a:extLst>
              <a:ext uri="{FF2B5EF4-FFF2-40B4-BE49-F238E27FC236}">
                <a16:creationId xmlns:a16="http://schemas.microsoft.com/office/drawing/2014/main" id="{12BB43F0-E715-C132-4D2B-FDAD1E24022A}"/>
              </a:ext>
            </a:extLst>
          </p:cNvPr>
          <p:cNvSpPr>
            <a:spLocks noGrp="1"/>
          </p:cNvSpPr>
          <p:nvPr>
            <p:ph type="sldNum" sz="quarter" idx="12"/>
          </p:nvPr>
        </p:nvSpPr>
        <p:spPr/>
        <p:txBody>
          <a:bodyPr/>
          <a:lstStyle/>
          <a:p>
            <a:fld id="{160AE0CF-35BD-304C-B0F0-C5CCA5CC539D}" type="slidenum">
              <a:rPr lang="en-US" smtClean="0"/>
              <a:t>11</a:t>
            </a:fld>
            <a:endParaRPr lang="en-US" dirty="0"/>
          </a:p>
        </p:txBody>
      </p:sp>
    </p:spTree>
    <p:extLst>
      <p:ext uri="{BB962C8B-B14F-4D97-AF65-F5344CB8AC3E}">
        <p14:creationId xmlns:p14="http://schemas.microsoft.com/office/powerpoint/2010/main" val="1423270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D085F3-2FB8-397C-68BC-EAE4D205C6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5E78B9-AC24-D426-E686-BD41AC21F343}"/>
              </a:ext>
            </a:extLst>
          </p:cNvPr>
          <p:cNvSpPr>
            <a:spLocks noGrp="1"/>
          </p:cNvSpPr>
          <p:nvPr>
            <p:ph type="title"/>
          </p:nvPr>
        </p:nvSpPr>
        <p:spPr/>
        <p:txBody>
          <a:bodyPr/>
          <a:lstStyle/>
          <a:p>
            <a:r>
              <a:rPr lang="en-US" dirty="0"/>
              <a:t>Personalized Pre-Programmed Responses</a:t>
            </a:r>
          </a:p>
        </p:txBody>
      </p:sp>
      <p:sp>
        <p:nvSpPr>
          <p:cNvPr id="3" name="Content Placeholder 2">
            <a:extLst>
              <a:ext uri="{FF2B5EF4-FFF2-40B4-BE49-F238E27FC236}">
                <a16:creationId xmlns:a16="http://schemas.microsoft.com/office/drawing/2014/main" id="{CC308824-E007-3729-A52E-778A6E0C8474}"/>
              </a:ext>
            </a:extLst>
          </p:cNvPr>
          <p:cNvSpPr>
            <a:spLocks noGrp="1"/>
          </p:cNvSpPr>
          <p:nvPr>
            <p:ph idx="1"/>
          </p:nvPr>
        </p:nvSpPr>
        <p:spPr/>
        <p:txBody>
          <a:bodyPr>
            <a:normAutofit lnSpcReduction="10000"/>
          </a:bodyPr>
          <a:lstStyle/>
          <a:p>
            <a:pPr marL="0" indent="0">
              <a:buNone/>
            </a:pPr>
            <a:r>
              <a:rPr lang="en-US" dirty="0"/>
              <a:t>Two things will prepare you for developing pre-programmed responses: </a:t>
            </a:r>
            <a:r>
              <a:rPr lang="en-US" i="1" dirty="0"/>
              <a:t>personal guiding principles</a:t>
            </a:r>
            <a:r>
              <a:rPr lang="en-US" dirty="0"/>
              <a:t>, and </a:t>
            </a:r>
            <a:r>
              <a:rPr lang="en-US" i="1" dirty="0"/>
              <a:t>professional principles</a:t>
            </a:r>
            <a:r>
              <a:rPr lang="en-US" dirty="0"/>
              <a:t>.</a:t>
            </a:r>
          </a:p>
          <a:p>
            <a:pPr marL="0" indent="0">
              <a:buNone/>
            </a:pPr>
            <a:r>
              <a:rPr lang="en-US" b="1" dirty="0"/>
              <a:t>Personal guiding principles: </a:t>
            </a:r>
            <a:r>
              <a:rPr lang="en-US" dirty="0"/>
              <a:t>each of us is on a unique journey! By maintaining a continuously-evolving list of our inspirations, we are </a:t>
            </a:r>
            <a:r>
              <a:rPr lang="en-US" i="1" u="sng" dirty="0"/>
              <a:t>better-centered</a:t>
            </a:r>
            <a:r>
              <a:rPr lang="en-US" dirty="0"/>
              <a:t> under pressure.</a:t>
            </a:r>
          </a:p>
          <a:p>
            <a:pPr marL="0" indent="0">
              <a:buNone/>
            </a:pPr>
            <a:r>
              <a:rPr lang="en-US" b="1" dirty="0"/>
              <a:t>Professional principles: </a:t>
            </a:r>
            <a:r>
              <a:rPr lang="en-US" dirty="0"/>
              <a:t>each of us has a role to fill. By summarizing our professional reference materials, we are better equipped to </a:t>
            </a:r>
            <a:r>
              <a:rPr lang="en-US" i="1" u="sng" dirty="0"/>
              <a:t>deliver expertise </a:t>
            </a:r>
            <a:r>
              <a:rPr lang="en-US" dirty="0"/>
              <a:t>under stress.</a:t>
            </a:r>
          </a:p>
          <a:p>
            <a:pPr marL="0" indent="0">
              <a:buNone/>
            </a:pPr>
            <a:r>
              <a:rPr lang="en-US" b="1" u="sng" dirty="0"/>
              <a:t>Pro-tip: </a:t>
            </a:r>
            <a:r>
              <a:rPr lang="en-US" dirty="0"/>
              <a:t>maintain a list using Google Keep, Microsoft OneNote, or any other note-taking tool that is accessible on your computer, your phone, or online. Prioritize time to review it on a regular basis.</a:t>
            </a:r>
          </a:p>
        </p:txBody>
      </p:sp>
      <p:sp>
        <p:nvSpPr>
          <p:cNvPr id="4" name="Slide Number Placeholder 3">
            <a:extLst>
              <a:ext uri="{FF2B5EF4-FFF2-40B4-BE49-F238E27FC236}">
                <a16:creationId xmlns:a16="http://schemas.microsoft.com/office/drawing/2014/main" id="{028D5464-EBA1-2ECC-6598-0D272232DEDD}"/>
              </a:ext>
            </a:extLst>
          </p:cNvPr>
          <p:cNvSpPr>
            <a:spLocks noGrp="1"/>
          </p:cNvSpPr>
          <p:nvPr>
            <p:ph type="sldNum" sz="quarter" idx="12"/>
          </p:nvPr>
        </p:nvSpPr>
        <p:spPr/>
        <p:txBody>
          <a:bodyPr/>
          <a:lstStyle/>
          <a:p>
            <a:fld id="{160AE0CF-35BD-304C-B0F0-C5CCA5CC539D}" type="slidenum">
              <a:rPr lang="en-US" smtClean="0"/>
              <a:t>12</a:t>
            </a:fld>
            <a:endParaRPr lang="en-US" dirty="0"/>
          </a:p>
        </p:txBody>
      </p:sp>
    </p:spTree>
    <p:extLst>
      <p:ext uri="{BB962C8B-B14F-4D97-AF65-F5344CB8AC3E}">
        <p14:creationId xmlns:p14="http://schemas.microsoft.com/office/powerpoint/2010/main" val="10020508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AA8AC-5FD7-FB74-F6AA-CAE955080061}"/>
              </a:ext>
            </a:extLst>
          </p:cNvPr>
          <p:cNvSpPr>
            <a:spLocks noGrp="1"/>
          </p:cNvSpPr>
          <p:nvPr>
            <p:ph type="title"/>
          </p:nvPr>
        </p:nvSpPr>
        <p:spPr/>
        <p:txBody>
          <a:bodyPr/>
          <a:lstStyle/>
          <a:p>
            <a:r>
              <a:rPr lang="en-US" dirty="0"/>
              <a:t>Personal Guiding Principles</a:t>
            </a:r>
          </a:p>
        </p:txBody>
      </p:sp>
      <p:sp>
        <p:nvSpPr>
          <p:cNvPr id="3" name="Content Placeholder 2">
            <a:extLst>
              <a:ext uri="{FF2B5EF4-FFF2-40B4-BE49-F238E27FC236}">
                <a16:creationId xmlns:a16="http://schemas.microsoft.com/office/drawing/2014/main" id="{DA181AD5-6B0A-41D0-E7E6-EA29EA16504B}"/>
              </a:ext>
            </a:extLst>
          </p:cNvPr>
          <p:cNvSpPr>
            <a:spLocks noGrp="1"/>
          </p:cNvSpPr>
          <p:nvPr>
            <p:ph idx="1"/>
          </p:nvPr>
        </p:nvSpPr>
        <p:spPr/>
        <p:txBody>
          <a:bodyPr/>
          <a:lstStyle/>
          <a:p>
            <a:pPr marL="0" indent="0">
              <a:buNone/>
            </a:pPr>
            <a:r>
              <a:rPr lang="en-US" dirty="0"/>
              <a:t>Examples may include:</a:t>
            </a:r>
          </a:p>
          <a:p>
            <a:r>
              <a:rPr lang="en-US" dirty="0"/>
              <a:t>Seek first to understand, then to be understood.</a:t>
            </a:r>
          </a:p>
          <a:p>
            <a:r>
              <a:rPr lang="en-US" dirty="0"/>
              <a:t>When writing the book of your life, use your own pen.</a:t>
            </a:r>
          </a:p>
          <a:p>
            <a:r>
              <a:rPr lang="en-US" dirty="0"/>
              <a:t>Good leaders inspire people to have confidence in the leader; great leaders inspire the people to have confidence in themselves.</a:t>
            </a:r>
          </a:p>
          <a:p>
            <a:r>
              <a:rPr lang="en-US" dirty="0"/>
              <a:t>When you're trying to fight fire with fire, remember that the fire department uses water.</a:t>
            </a:r>
          </a:p>
          <a:p>
            <a:r>
              <a:rPr lang="en-US" dirty="0"/>
              <a:t>(</a:t>
            </a:r>
            <a:r>
              <a:rPr lang="en-US" i="1" dirty="0"/>
              <a:t>live, laugh, love; yolo, etc.</a:t>
            </a:r>
            <a:r>
              <a:rPr lang="en-US" dirty="0"/>
              <a:t>).</a:t>
            </a:r>
          </a:p>
        </p:txBody>
      </p:sp>
      <p:sp>
        <p:nvSpPr>
          <p:cNvPr id="4" name="Slide Number Placeholder 3">
            <a:extLst>
              <a:ext uri="{FF2B5EF4-FFF2-40B4-BE49-F238E27FC236}">
                <a16:creationId xmlns:a16="http://schemas.microsoft.com/office/drawing/2014/main" id="{5A55F567-A219-A1A6-546C-EF5DD8ED9F60}"/>
              </a:ext>
            </a:extLst>
          </p:cNvPr>
          <p:cNvSpPr>
            <a:spLocks noGrp="1"/>
          </p:cNvSpPr>
          <p:nvPr>
            <p:ph type="sldNum" sz="quarter" idx="12"/>
          </p:nvPr>
        </p:nvSpPr>
        <p:spPr/>
        <p:txBody>
          <a:bodyPr/>
          <a:lstStyle/>
          <a:p>
            <a:fld id="{160AE0CF-35BD-304C-B0F0-C5CCA5CC539D}" type="slidenum">
              <a:rPr lang="en-US" smtClean="0"/>
              <a:t>13</a:t>
            </a:fld>
            <a:endParaRPr lang="en-US" dirty="0"/>
          </a:p>
        </p:txBody>
      </p:sp>
    </p:spTree>
    <p:extLst>
      <p:ext uri="{BB962C8B-B14F-4D97-AF65-F5344CB8AC3E}">
        <p14:creationId xmlns:p14="http://schemas.microsoft.com/office/powerpoint/2010/main" val="37060856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DD263C-389E-3BFF-6F8E-4FB562080B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D77D39-0070-4E8D-E497-0808108A07D6}"/>
              </a:ext>
            </a:extLst>
          </p:cNvPr>
          <p:cNvSpPr>
            <a:spLocks noGrp="1"/>
          </p:cNvSpPr>
          <p:nvPr>
            <p:ph type="title"/>
          </p:nvPr>
        </p:nvSpPr>
        <p:spPr/>
        <p:txBody>
          <a:bodyPr/>
          <a:lstStyle/>
          <a:p>
            <a:r>
              <a:rPr lang="en-US" b="1" dirty="0"/>
              <a:t>ACTIVITY: </a:t>
            </a:r>
            <a:r>
              <a:rPr lang="en-US" dirty="0"/>
              <a:t>Personal Guiding Principles</a:t>
            </a:r>
          </a:p>
        </p:txBody>
      </p:sp>
      <p:sp>
        <p:nvSpPr>
          <p:cNvPr id="3" name="Content Placeholder 2">
            <a:extLst>
              <a:ext uri="{FF2B5EF4-FFF2-40B4-BE49-F238E27FC236}">
                <a16:creationId xmlns:a16="http://schemas.microsoft.com/office/drawing/2014/main" id="{0C5E9523-10E1-8BE0-B663-2DB104D3D36E}"/>
              </a:ext>
            </a:extLst>
          </p:cNvPr>
          <p:cNvSpPr>
            <a:spLocks noGrp="1"/>
          </p:cNvSpPr>
          <p:nvPr>
            <p:ph idx="1"/>
          </p:nvPr>
        </p:nvSpPr>
        <p:spPr/>
        <p:txBody>
          <a:bodyPr>
            <a:normAutofit lnSpcReduction="10000"/>
          </a:bodyPr>
          <a:lstStyle/>
          <a:p>
            <a:pPr marL="0" indent="0">
              <a:buNone/>
            </a:pPr>
            <a:r>
              <a:rPr lang="en-US" dirty="0"/>
              <a:t>Try it out, make some bullet points about things that are important to you:</a:t>
            </a:r>
          </a:p>
          <a:p>
            <a:r>
              <a:rPr lang="en-US" dirty="0"/>
              <a:t> </a:t>
            </a:r>
          </a:p>
          <a:p>
            <a:r>
              <a:rPr lang="en-US" dirty="0"/>
              <a:t> </a:t>
            </a:r>
          </a:p>
          <a:p>
            <a:r>
              <a:rPr lang="en-US" dirty="0"/>
              <a:t> </a:t>
            </a:r>
          </a:p>
          <a:p>
            <a:r>
              <a:rPr lang="en-US" dirty="0"/>
              <a:t> </a:t>
            </a:r>
          </a:p>
          <a:p>
            <a:r>
              <a:rPr lang="en-US" dirty="0"/>
              <a:t> </a:t>
            </a:r>
          </a:p>
          <a:p>
            <a:r>
              <a:rPr lang="en-US" dirty="0"/>
              <a:t> </a:t>
            </a:r>
          </a:p>
          <a:p>
            <a:r>
              <a:rPr lang="en-US" dirty="0"/>
              <a:t> </a:t>
            </a:r>
          </a:p>
        </p:txBody>
      </p:sp>
      <p:sp>
        <p:nvSpPr>
          <p:cNvPr id="4" name="Slide Number Placeholder 3">
            <a:extLst>
              <a:ext uri="{FF2B5EF4-FFF2-40B4-BE49-F238E27FC236}">
                <a16:creationId xmlns:a16="http://schemas.microsoft.com/office/drawing/2014/main" id="{658C1972-66D6-48ED-303B-728F073EF2BA}"/>
              </a:ext>
            </a:extLst>
          </p:cNvPr>
          <p:cNvSpPr>
            <a:spLocks noGrp="1"/>
          </p:cNvSpPr>
          <p:nvPr>
            <p:ph type="sldNum" sz="quarter" idx="12"/>
          </p:nvPr>
        </p:nvSpPr>
        <p:spPr/>
        <p:txBody>
          <a:bodyPr/>
          <a:lstStyle/>
          <a:p>
            <a:fld id="{160AE0CF-35BD-304C-B0F0-C5CCA5CC539D}" type="slidenum">
              <a:rPr lang="en-US" smtClean="0"/>
              <a:t>14</a:t>
            </a:fld>
            <a:endParaRPr lang="en-US" dirty="0"/>
          </a:p>
        </p:txBody>
      </p:sp>
    </p:spTree>
    <p:extLst>
      <p:ext uri="{BB962C8B-B14F-4D97-AF65-F5344CB8AC3E}">
        <p14:creationId xmlns:p14="http://schemas.microsoft.com/office/powerpoint/2010/main" val="600738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18F73-D3E8-FDEC-8490-7001D4E75EF8}"/>
              </a:ext>
            </a:extLst>
          </p:cNvPr>
          <p:cNvSpPr>
            <a:spLocks noGrp="1"/>
          </p:cNvSpPr>
          <p:nvPr>
            <p:ph type="title"/>
          </p:nvPr>
        </p:nvSpPr>
        <p:spPr/>
        <p:txBody>
          <a:bodyPr/>
          <a:lstStyle/>
          <a:p>
            <a:r>
              <a:rPr lang="en-US" dirty="0"/>
              <a:t>Professional Principles</a:t>
            </a:r>
          </a:p>
        </p:txBody>
      </p:sp>
      <p:sp>
        <p:nvSpPr>
          <p:cNvPr id="3" name="Content Placeholder 2">
            <a:extLst>
              <a:ext uri="{FF2B5EF4-FFF2-40B4-BE49-F238E27FC236}">
                <a16:creationId xmlns:a16="http://schemas.microsoft.com/office/drawing/2014/main" id="{9B648A64-D6FD-7EBF-AB17-355CCC12D6C6}"/>
              </a:ext>
            </a:extLst>
          </p:cNvPr>
          <p:cNvSpPr>
            <a:spLocks noGrp="1"/>
          </p:cNvSpPr>
          <p:nvPr>
            <p:ph idx="1"/>
          </p:nvPr>
        </p:nvSpPr>
        <p:spPr/>
        <p:txBody>
          <a:bodyPr>
            <a:normAutofit lnSpcReduction="10000"/>
          </a:bodyPr>
          <a:lstStyle/>
          <a:p>
            <a:pPr marL="0" indent="0">
              <a:buNone/>
            </a:pPr>
            <a:r>
              <a:rPr lang="en-US" dirty="0"/>
              <a:t>Examples may include:</a:t>
            </a:r>
          </a:p>
          <a:p>
            <a:r>
              <a:rPr lang="en-US" dirty="0"/>
              <a:t>Security Model: Confidentiality, integrity, availability.</a:t>
            </a:r>
          </a:p>
          <a:p>
            <a:r>
              <a:rPr lang="en-US" dirty="0"/>
              <a:t>Control types: Preventative, detective, corrective.</a:t>
            </a:r>
          </a:p>
          <a:p>
            <a:r>
              <a:rPr lang="en-US" dirty="0"/>
              <a:t>People, Process, Technology.</a:t>
            </a:r>
          </a:p>
          <a:p>
            <a:r>
              <a:rPr lang="en-US" dirty="0"/>
              <a:t>Cybersecurity program: reduce the attack surface, protect the residual systems, prepare for incident response.</a:t>
            </a:r>
          </a:p>
          <a:p>
            <a:r>
              <a:rPr lang="en-US" dirty="0"/>
              <a:t>Proper Prior Planning Prevents P*** Poor Performance.</a:t>
            </a:r>
          </a:p>
          <a:p>
            <a:r>
              <a:rPr lang="en-US" dirty="0"/>
              <a:t>Conditions, actions, needs.</a:t>
            </a:r>
          </a:p>
          <a:p>
            <a:r>
              <a:rPr lang="en-US" dirty="0"/>
              <a:t>Characters, conflict, resolution.</a:t>
            </a:r>
          </a:p>
        </p:txBody>
      </p:sp>
      <p:sp>
        <p:nvSpPr>
          <p:cNvPr id="4" name="Slide Number Placeholder 3">
            <a:extLst>
              <a:ext uri="{FF2B5EF4-FFF2-40B4-BE49-F238E27FC236}">
                <a16:creationId xmlns:a16="http://schemas.microsoft.com/office/drawing/2014/main" id="{9F074580-FBE6-DFD0-1B45-1F28F02E6D03}"/>
              </a:ext>
            </a:extLst>
          </p:cNvPr>
          <p:cNvSpPr>
            <a:spLocks noGrp="1"/>
          </p:cNvSpPr>
          <p:nvPr>
            <p:ph type="sldNum" sz="quarter" idx="12"/>
          </p:nvPr>
        </p:nvSpPr>
        <p:spPr/>
        <p:txBody>
          <a:bodyPr/>
          <a:lstStyle/>
          <a:p>
            <a:fld id="{160AE0CF-35BD-304C-B0F0-C5CCA5CC539D}" type="slidenum">
              <a:rPr lang="en-US" smtClean="0"/>
              <a:t>15</a:t>
            </a:fld>
            <a:endParaRPr lang="en-US" dirty="0"/>
          </a:p>
        </p:txBody>
      </p:sp>
    </p:spTree>
    <p:extLst>
      <p:ext uri="{BB962C8B-B14F-4D97-AF65-F5344CB8AC3E}">
        <p14:creationId xmlns:p14="http://schemas.microsoft.com/office/powerpoint/2010/main" val="1843756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1F72FC-7BAC-CE41-1127-73609254F2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AF393C-C836-63CE-4783-FAEEB14A1B07}"/>
              </a:ext>
            </a:extLst>
          </p:cNvPr>
          <p:cNvSpPr>
            <a:spLocks noGrp="1"/>
          </p:cNvSpPr>
          <p:nvPr>
            <p:ph type="title"/>
          </p:nvPr>
        </p:nvSpPr>
        <p:spPr/>
        <p:txBody>
          <a:bodyPr/>
          <a:lstStyle/>
          <a:p>
            <a:r>
              <a:rPr lang="en-US" b="1" dirty="0"/>
              <a:t>ACTIVITY: </a:t>
            </a:r>
            <a:r>
              <a:rPr lang="en-US" dirty="0"/>
              <a:t>Professional Guiding Principles</a:t>
            </a:r>
          </a:p>
        </p:txBody>
      </p:sp>
      <p:sp>
        <p:nvSpPr>
          <p:cNvPr id="3" name="Content Placeholder 2">
            <a:extLst>
              <a:ext uri="{FF2B5EF4-FFF2-40B4-BE49-F238E27FC236}">
                <a16:creationId xmlns:a16="http://schemas.microsoft.com/office/drawing/2014/main" id="{7673FF46-274B-B693-B1B7-3F68A7CBD5D6}"/>
              </a:ext>
            </a:extLst>
          </p:cNvPr>
          <p:cNvSpPr>
            <a:spLocks noGrp="1"/>
          </p:cNvSpPr>
          <p:nvPr>
            <p:ph idx="1"/>
          </p:nvPr>
        </p:nvSpPr>
        <p:spPr/>
        <p:txBody>
          <a:bodyPr>
            <a:normAutofit lnSpcReduction="10000"/>
          </a:bodyPr>
          <a:lstStyle/>
          <a:p>
            <a:pPr marL="0" indent="0">
              <a:buNone/>
            </a:pPr>
            <a:r>
              <a:rPr lang="en-US" dirty="0"/>
              <a:t>Try it out, make some bullet points about things you are expected to know about your work: </a:t>
            </a:r>
          </a:p>
          <a:p>
            <a:r>
              <a:rPr lang="en-US" dirty="0"/>
              <a:t> </a:t>
            </a:r>
          </a:p>
          <a:p>
            <a:r>
              <a:rPr lang="en-US" dirty="0"/>
              <a:t> </a:t>
            </a:r>
          </a:p>
          <a:p>
            <a:r>
              <a:rPr lang="en-US" dirty="0"/>
              <a:t> </a:t>
            </a:r>
          </a:p>
          <a:p>
            <a:r>
              <a:rPr lang="en-US" dirty="0"/>
              <a:t> </a:t>
            </a:r>
          </a:p>
          <a:p>
            <a:r>
              <a:rPr lang="en-US" dirty="0"/>
              <a:t> </a:t>
            </a:r>
          </a:p>
          <a:p>
            <a:r>
              <a:rPr lang="en-US" dirty="0"/>
              <a:t> </a:t>
            </a:r>
          </a:p>
          <a:p>
            <a:r>
              <a:rPr lang="en-US" dirty="0"/>
              <a:t> </a:t>
            </a:r>
          </a:p>
        </p:txBody>
      </p:sp>
      <p:sp>
        <p:nvSpPr>
          <p:cNvPr id="4" name="Slide Number Placeholder 3">
            <a:extLst>
              <a:ext uri="{FF2B5EF4-FFF2-40B4-BE49-F238E27FC236}">
                <a16:creationId xmlns:a16="http://schemas.microsoft.com/office/drawing/2014/main" id="{EDD47A24-482C-E049-B52B-6E2EA558B21A}"/>
              </a:ext>
            </a:extLst>
          </p:cNvPr>
          <p:cNvSpPr>
            <a:spLocks noGrp="1"/>
          </p:cNvSpPr>
          <p:nvPr>
            <p:ph type="sldNum" sz="quarter" idx="12"/>
          </p:nvPr>
        </p:nvSpPr>
        <p:spPr/>
        <p:txBody>
          <a:bodyPr/>
          <a:lstStyle/>
          <a:p>
            <a:fld id="{160AE0CF-35BD-304C-B0F0-C5CCA5CC539D}" type="slidenum">
              <a:rPr lang="en-US" smtClean="0"/>
              <a:t>16</a:t>
            </a:fld>
            <a:endParaRPr lang="en-US" dirty="0"/>
          </a:p>
        </p:txBody>
      </p:sp>
    </p:spTree>
    <p:extLst>
      <p:ext uri="{BB962C8B-B14F-4D97-AF65-F5344CB8AC3E}">
        <p14:creationId xmlns:p14="http://schemas.microsoft.com/office/powerpoint/2010/main" val="530850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110093-9283-FDEC-4C75-561C619D88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E52FC02-D471-F910-6A5D-2114F749527E}"/>
              </a:ext>
            </a:extLst>
          </p:cNvPr>
          <p:cNvSpPr>
            <a:spLocks noGrp="1"/>
          </p:cNvSpPr>
          <p:nvPr>
            <p:ph type="title"/>
          </p:nvPr>
        </p:nvSpPr>
        <p:spPr/>
        <p:txBody>
          <a:bodyPr/>
          <a:lstStyle/>
          <a:p>
            <a:r>
              <a:rPr lang="en-US" dirty="0"/>
              <a:t>Pre-Programmed Responses</a:t>
            </a:r>
          </a:p>
        </p:txBody>
      </p:sp>
      <p:sp>
        <p:nvSpPr>
          <p:cNvPr id="3" name="Content Placeholder 2">
            <a:extLst>
              <a:ext uri="{FF2B5EF4-FFF2-40B4-BE49-F238E27FC236}">
                <a16:creationId xmlns:a16="http://schemas.microsoft.com/office/drawing/2014/main" id="{29DBE666-0D08-BD93-68D9-9E2A18DCBBB4}"/>
              </a:ext>
            </a:extLst>
          </p:cNvPr>
          <p:cNvSpPr>
            <a:spLocks noGrp="1"/>
          </p:cNvSpPr>
          <p:nvPr>
            <p:ph idx="1"/>
          </p:nvPr>
        </p:nvSpPr>
        <p:spPr/>
        <p:txBody>
          <a:bodyPr>
            <a:normAutofit fontScale="92500"/>
          </a:bodyPr>
          <a:lstStyle/>
          <a:p>
            <a:pPr marL="0" indent="0" algn="ctr">
              <a:buNone/>
            </a:pPr>
            <a:r>
              <a:rPr lang="en-US" dirty="0"/>
              <a:t>To develop your personal pre-programmed responses, mix and match your </a:t>
            </a:r>
            <a:r>
              <a:rPr lang="en-US" i="1" u="sng" dirty="0"/>
              <a:t>personality</a:t>
            </a:r>
            <a:r>
              <a:rPr lang="en-US" dirty="0"/>
              <a:t> and </a:t>
            </a:r>
            <a:r>
              <a:rPr lang="en-US" i="1" u="sng" dirty="0"/>
              <a:t>professionalism</a:t>
            </a:r>
            <a:r>
              <a:rPr lang="en-US" dirty="0"/>
              <a:t>.</a:t>
            </a:r>
          </a:p>
          <a:p>
            <a:pPr marL="0" indent="0" algn="ctr">
              <a:buNone/>
            </a:pPr>
            <a:endParaRPr lang="en-US" dirty="0"/>
          </a:p>
          <a:p>
            <a:pPr marL="0" indent="0" algn="ctr">
              <a:buNone/>
            </a:pPr>
            <a:r>
              <a:rPr lang="en-US" dirty="0"/>
              <a:t>Demographics are important: carefully consider what audience might be receiving your messages and how they may react; including customers, stakeholders, staff, media.</a:t>
            </a:r>
          </a:p>
          <a:p>
            <a:pPr marL="0" indent="0" algn="ctr">
              <a:buNone/>
            </a:pPr>
            <a:endParaRPr lang="en-US" dirty="0"/>
          </a:p>
          <a:p>
            <a:pPr marL="0" indent="0" algn="ctr">
              <a:buNone/>
            </a:pPr>
            <a:r>
              <a:rPr lang="en-US" dirty="0"/>
              <a:t>Seek assistance from people you trust, or people who would be expected to communicate with you during a crisis. This might include corporate communications, legal counsel, senior leaders, etc.</a:t>
            </a:r>
          </a:p>
        </p:txBody>
      </p:sp>
      <p:sp>
        <p:nvSpPr>
          <p:cNvPr id="4" name="Slide Number Placeholder 3">
            <a:extLst>
              <a:ext uri="{FF2B5EF4-FFF2-40B4-BE49-F238E27FC236}">
                <a16:creationId xmlns:a16="http://schemas.microsoft.com/office/drawing/2014/main" id="{3D1F38D5-8675-6527-66E5-7F0B18B98D9C}"/>
              </a:ext>
            </a:extLst>
          </p:cNvPr>
          <p:cNvSpPr>
            <a:spLocks noGrp="1"/>
          </p:cNvSpPr>
          <p:nvPr>
            <p:ph type="sldNum" sz="quarter" idx="12"/>
          </p:nvPr>
        </p:nvSpPr>
        <p:spPr/>
        <p:txBody>
          <a:bodyPr/>
          <a:lstStyle/>
          <a:p>
            <a:fld id="{160AE0CF-35BD-304C-B0F0-C5CCA5CC539D}" type="slidenum">
              <a:rPr lang="en-US" smtClean="0"/>
              <a:t>17</a:t>
            </a:fld>
            <a:endParaRPr lang="en-US" dirty="0"/>
          </a:p>
        </p:txBody>
      </p:sp>
    </p:spTree>
    <p:extLst>
      <p:ext uri="{BB962C8B-B14F-4D97-AF65-F5344CB8AC3E}">
        <p14:creationId xmlns:p14="http://schemas.microsoft.com/office/powerpoint/2010/main" val="10612865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4FEB07-7BB0-0C08-082A-B208B33CA1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153AC7-AE0C-A186-1F3D-8A53284B839A}"/>
              </a:ext>
            </a:extLst>
          </p:cNvPr>
          <p:cNvSpPr>
            <a:spLocks noGrp="1"/>
          </p:cNvSpPr>
          <p:nvPr>
            <p:ph type="title"/>
          </p:nvPr>
        </p:nvSpPr>
        <p:spPr/>
        <p:txBody>
          <a:bodyPr/>
          <a:lstStyle/>
          <a:p>
            <a:r>
              <a:rPr lang="en-US" dirty="0"/>
              <a:t>Pre-Programmed Responses</a:t>
            </a:r>
          </a:p>
        </p:txBody>
      </p:sp>
      <p:sp>
        <p:nvSpPr>
          <p:cNvPr id="3" name="Content Placeholder 2">
            <a:extLst>
              <a:ext uri="{FF2B5EF4-FFF2-40B4-BE49-F238E27FC236}">
                <a16:creationId xmlns:a16="http://schemas.microsoft.com/office/drawing/2014/main" id="{5C75B4E2-7DB5-2485-BACC-7FA1DCC69979}"/>
              </a:ext>
            </a:extLst>
          </p:cNvPr>
          <p:cNvSpPr>
            <a:spLocks noGrp="1"/>
          </p:cNvSpPr>
          <p:nvPr>
            <p:ph idx="1"/>
          </p:nvPr>
        </p:nvSpPr>
        <p:spPr/>
        <p:txBody>
          <a:bodyPr>
            <a:normAutofit lnSpcReduction="10000"/>
          </a:bodyPr>
          <a:lstStyle/>
          <a:p>
            <a:pPr marL="0" indent="0">
              <a:buNone/>
            </a:pPr>
            <a:r>
              <a:rPr lang="en-US" dirty="0"/>
              <a:t>Examples may include:</a:t>
            </a:r>
          </a:p>
          <a:p>
            <a:r>
              <a:rPr lang="en-US" dirty="0"/>
              <a:t>“We are dedicated to following cybersecurity best practices, as guided by the Canadian Center for Cybersecurity.”</a:t>
            </a:r>
          </a:p>
          <a:p>
            <a:r>
              <a:rPr lang="en-US" dirty="0"/>
              <a:t>“We are working with leading cybersecurity partners to resolve the incident as quickly as possible.”</a:t>
            </a:r>
          </a:p>
          <a:p>
            <a:r>
              <a:rPr lang="en-US" dirty="0"/>
              <a:t>“This is a dynamic and changing situation, we are not prepared to discuss any further specifics or estimates at this time.”</a:t>
            </a:r>
          </a:p>
          <a:p>
            <a:r>
              <a:rPr lang="en-US" dirty="0"/>
              <a:t>“We are truly sorry for the inconvenience this has caused our customers and staff, and we appreciate your patience as we handle this incredibly difficult situation.”</a:t>
            </a:r>
          </a:p>
        </p:txBody>
      </p:sp>
      <p:sp>
        <p:nvSpPr>
          <p:cNvPr id="4" name="Slide Number Placeholder 3">
            <a:extLst>
              <a:ext uri="{FF2B5EF4-FFF2-40B4-BE49-F238E27FC236}">
                <a16:creationId xmlns:a16="http://schemas.microsoft.com/office/drawing/2014/main" id="{D504ED0A-3930-06FB-8F99-11CF57FAC348}"/>
              </a:ext>
            </a:extLst>
          </p:cNvPr>
          <p:cNvSpPr>
            <a:spLocks noGrp="1"/>
          </p:cNvSpPr>
          <p:nvPr>
            <p:ph type="sldNum" sz="quarter" idx="12"/>
          </p:nvPr>
        </p:nvSpPr>
        <p:spPr/>
        <p:txBody>
          <a:bodyPr/>
          <a:lstStyle/>
          <a:p>
            <a:fld id="{160AE0CF-35BD-304C-B0F0-C5CCA5CC539D}" type="slidenum">
              <a:rPr lang="en-US" smtClean="0"/>
              <a:t>18</a:t>
            </a:fld>
            <a:endParaRPr lang="en-US" dirty="0"/>
          </a:p>
        </p:txBody>
      </p:sp>
    </p:spTree>
    <p:extLst>
      <p:ext uri="{BB962C8B-B14F-4D97-AF65-F5344CB8AC3E}">
        <p14:creationId xmlns:p14="http://schemas.microsoft.com/office/powerpoint/2010/main" val="542199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F3C73C-5509-EDDE-4EE5-9FAA1F67CA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B57CC3-4A92-0B30-F284-9E03E17F800B}"/>
              </a:ext>
            </a:extLst>
          </p:cNvPr>
          <p:cNvSpPr>
            <a:spLocks noGrp="1"/>
          </p:cNvSpPr>
          <p:nvPr>
            <p:ph type="title"/>
          </p:nvPr>
        </p:nvSpPr>
        <p:spPr/>
        <p:txBody>
          <a:bodyPr/>
          <a:lstStyle/>
          <a:p>
            <a:r>
              <a:rPr lang="en-US" b="1" dirty="0"/>
              <a:t>ACTIVITY: </a:t>
            </a:r>
            <a:r>
              <a:rPr lang="en-US" dirty="0"/>
              <a:t>Pre-Programmed Responses</a:t>
            </a:r>
          </a:p>
        </p:txBody>
      </p:sp>
      <p:sp>
        <p:nvSpPr>
          <p:cNvPr id="3" name="Content Placeholder 2">
            <a:extLst>
              <a:ext uri="{FF2B5EF4-FFF2-40B4-BE49-F238E27FC236}">
                <a16:creationId xmlns:a16="http://schemas.microsoft.com/office/drawing/2014/main" id="{6299DE57-9BD5-3E71-6AAB-A94DEB63E64B}"/>
              </a:ext>
            </a:extLst>
          </p:cNvPr>
          <p:cNvSpPr>
            <a:spLocks noGrp="1"/>
          </p:cNvSpPr>
          <p:nvPr>
            <p:ph idx="1"/>
          </p:nvPr>
        </p:nvSpPr>
        <p:spPr/>
        <p:txBody>
          <a:bodyPr>
            <a:normAutofit/>
          </a:bodyPr>
          <a:lstStyle/>
          <a:p>
            <a:pPr marL="0" indent="0">
              <a:buNone/>
            </a:pPr>
            <a:r>
              <a:rPr lang="en-US" dirty="0"/>
              <a:t>Try it out, make some bullet points that could act as catchalls: </a:t>
            </a:r>
          </a:p>
          <a:p>
            <a:r>
              <a:rPr lang="en-US" dirty="0"/>
              <a:t> </a:t>
            </a:r>
          </a:p>
          <a:p>
            <a:r>
              <a:rPr lang="en-US" dirty="0"/>
              <a:t> </a:t>
            </a:r>
          </a:p>
          <a:p>
            <a:r>
              <a:rPr lang="en-US" dirty="0"/>
              <a:t> </a:t>
            </a:r>
          </a:p>
          <a:p>
            <a:r>
              <a:rPr lang="en-US" dirty="0"/>
              <a:t> </a:t>
            </a:r>
          </a:p>
          <a:p>
            <a:r>
              <a:rPr lang="en-US" dirty="0"/>
              <a:t> </a:t>
            </a:r>
          </a:p>
          <a:p>
            <a:r>
              <a:rPr lang="en-US" dirty="0"/>
              <a:t> </a:t>
            </a:r>
          </a:p>
          <a:p>
            <a:r>
              <a:rPr lang="en-US" dirty="0"/>
              <a:t> </a:t>
            </a:r>
          </a:p>
        </p:txBody>
      </p:sp>
      <p:sp>
        <p:nvSpPr>
          <p:cNvPr id="4" name="Slide Number Placeholder 3">
            <a:extLst>
              <a:ext uri="{FF2B5EF4-FFF2-40B4-BE49-F238E27FC236}">
                <a16:creationId xmlns:a16="http://schemas.microsoft.com/office/drawing/2014/main" id="{C127E7B3-638B-45A6-4261-2C77930EAF28}"/>
              </a:ext>
            </a:extLst>
          </p:cNvPr>
          <p:cNvSpPr>
            <a:spLocks noGrp="1"/>
          </p:cNvSpPr>
          <p:nvPr>
            <p:ph type="sldNum" sz="quarter" idx="12"/>
          </p:nvPr>
        </p:nvSpPr>
        <p:spPr/>
        <p:txBody>
          <a:bodyPr/>
          <a:lstStyle/>
          <a:p>
            <a:fld id="{160AE0CF-35BD-304C-B0F0-C5CCA5CC539D}" type="slidenum">
              <a:rPr lang="en-US" smtClean="0"/>
              <a:t>19</a:t>
            </a:fld>
            <a:endParaRPr lang="en-US" dirty="0"/>
          </a:p>
        </p:txBody>
      </p:sp>
    </p:spTree>
    <p:extLst>
      <p:ext uri="{BB962C8B-B14F-4D97-AF65-F5344CB8AC3E}">
        <p14:creationId xmlns:p14="http://schemas.microsoft.com/office/powerpoint/2010/main" val="3735440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F435B-CC09-DD87-02D5-288596B1E557}"/>
              </a:ext>
            </a:extLst>
          </p:cNvPr>
          <p:cNvSpPr>
            <a:spLocks noGrp="1"/>
          </p:cNvSpPr>
          <p:nvPr>
            <p:ph type="title"/>
          </p:nvPr>
        </p:nvSpPr>
        <p:spPr/>
        <p:txBody>
          <a:bodyPr/>
          <a:lstStyle/>
          <a:p>
            <a:r>
              <a:rPr lang="en-US"/>
              <a:t>This package:</a:t>
            </a:r>
            <a:endParaRPr lang="en-US" dirty="0"/>
          </a:p>
        </p:txBody>
      </p:sp>
      <p:sp>
        <p:nvSpPr>
          <p:cNvPr id="3" name="Content Placeholder 2">
            <a:extLst>
              <a:ext uri="{FF2B5EF4-FFF2-40B4-BE49-F238E27FC236}">
                <a16:creationId xmlns:a16="http://schemas.microsoft.com/office/drawing/2014/main" id="{6D337D1D-14DF-B07E-648B-1702529A05F9}"/>
              </a:ext>
            </a:extLst>
          </p:cNvPr>
          <p:cNvSpPr>
            <a:spLocks noGrp="1"/>
          </p:cNvSpPr>
          <p:nvPr>
            <p:ph idx="1"/>
          </p:nvPr>
        </p:nvSpPr>
        <p:spPr/>
        <p:txBody>
          <a:bodyPr>
            <a:normAutofit fontScale="92500" lnSpcReduction="10000"/>
          </a:bodyPr>
          <a:lstStyle/>
          <a:p>
            <a:pPr marL="0" indent="0">
              <a:buNone/>
            </a:pPr>
            <a:r>
              <a:rPr lang="en-US"/>
              <a:t>The contents of this package have been provided to you as part of your registration to BSides Edmonton 2024 as either a Google Slides document, a PowerPoint document, or a hard-copy document.</a:t>
            </a:r>
          </a:p>
          <a:p>
            <a:pPr marL="0" indent="0">
              <a:buNone/>
            </a:pPr>
            <a:r>
              <a:rPr lang="en-US"/>
              <a:t>It has been lovingly created by Adam McMath for your benefit. Adam has provided this modify-able copy to you, and encourages you to play with the contents to your heart’s content, but humbly requests the following:</a:t>
            </a:r>
          </a:p>
          <a:p>
            <a:r>
              <a:rPr lang="en-US"/>
              <a:t>If someone you know is looking for a copy of this package, let Adam know and he’ll be happy to send a fresh copy from “the source”. Please don’t post it publicly.</a:t>
            </a:r>
          </a:p>
          <a:p>
            <a:r>
              <a:rPr lang="en-US"/>
              <a:t>Consider this material Open Source, but don’t be a jerk and package or sell the contents for profit.</a:t>
            </a:r>
            <a:endParaRPr lang="en-US" dirty="0"/>
          </a:p>
        </p:txBody>
      </p:sp>
      <p:sp>
        <p:nvSpPr>
          <p:cNvPr id="6" name="Slide Number Placeholder 5">
            <a:extLst>
              <a:ext uri="{FF2B5EF4-FFF2-40B4-BE49-F238E27FC236}">
                <a16:creationId xmlns:a16="http://schemas.microsoft.com/office/drawing/2014/main" id="{F6C03DFB-5421-A738-A66A-F2AC14B9D59F}"/>
              </a:ext>
            </a:extLst>
          </p:cNvPr>
          <p:cNvSpPr>
            <a:spLocks noGrp="1"/>
          </p:cNvSpPr>
          <p:nvPr>
            <p:ph type="sldNum" sz="quarter" idx="12"/>
          </p:nvPr>
        </p:nvSpPr>
        <p:spPr/>
        <p:txBody>
          <a:bodyPr/>
          <a:lstStyle/>
          <a:p>
            <a:fld id="{160AE0CF-35BD-304C-B0F0-C5CCA5CC539D}" type="slidenum">
              <a:rPr lang="en-US" smtClean="0"/>
              <a:t>2</a:t>
            </a:fld>
            <a:endParaRPr lang="en-US" dirty="0"/>
          </a:p>
        </p:txBody>
      </p:sp>
    </p:spTree>
    <p:extLst>
      <p:ext uri="{BB962C8B-B14F-4D97-AF65-F5344CB8AC3E}">
        <p14:creationId xmlns:p14="http://schemas.microsoft.com/office/powerpoint/2010/main" val="18080097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53E2925-9D2F-4436-8D47-E7C1C57032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120EF6-18CE-A133-FE46-7EE0E59ADC6E}"/>
              </a:ext>
            </a:extLst>
          </p:cNvPr>
          <p:cNvSpPr>
            <a:spLocks noGrp="1"/>
          </p:cNvSpPr>
          <p:nvPr>
            <p:ph type="title"/>
          </p:nvPr>
        </p:nvSpPr>
        <p:spPr>
          <a:xfrm>
            <a:off x="838199" y="2243581"/>
            <a:ext cx="10518776" cy="2308324"/>
          </a:xfrm>
        </p:spPr>
        <p:txBody>
          <a:bodyPr vert="horz" wrap="square" lIns="91440" tIns="45720" rIns="91440" bIns="45720" rtlCol="0" anchor="b">
            <a:normAutofit/>
          </a:bodyPr>
          <a:lstStyle/>
          <a:p>
            <a:r>
              <a:rPr lang="en-US" sz="6000" kern="1200" dirty="0">
                <a:solidFill>
                  <a:schemeClr val="accent6"/>
                </a:solidFill>
                <a:latin typeface="+mj-lt"/>
                <a:ea typeface="+mj-ea"/>
                <a:cs typeface="+mj-cs"/>
              </a:rPr>
              <a:t>Part 3: Organizing Under Stress</a:t>
            </a:r>
          </a:p>
        </p:txBody>
      </p:sp>
      <p:grpSp>
        <p:nvGrpSpPr>
          <p:cNvPr id="9" name="Group 8">
            <a:extLst>
              <a:ext uri="{FF2B5EF4-FFF2-40B4-BE49-F238E27FC236}">
                <a16:creationId xmlns:a16="http://schemas.microsoft.com/office/drawing/2014/main" id="{D1A188E4-F255-43D0-92CC-3CF3D770128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
            <a:ext cx="9637211" cy="1649863"/>
            <a:chOff x="1" y="1"/>
            <a:chExt cx="9637211" cy="1649863"/>
          </a:xfrm>
          <a:effectLst>
            <a:outerShdw blurRad="381000" dist="152400" dir="5400000" algn="t" rotWithShape="0">
              <a:prstClr val="black">
                <a:alpha val="20000"/>
              </a:prstClr>
            </a:outerShdw>
          </a:effectLst>
        </p:grpSpPr>
        <p:sp>
          <p:nvSpPr>
            <p:cNvPr id="10" name="Freeform: Shape 9">
              <a:extLst>
                <a:ext uri="{FF2B5EF4-FFF2-40B4-BE49-F238E27FC236}">
                  <a16:creationId xmlns:a16="http://schemas.microsoft.com/office/drawing/2014/main" id="{C771FCDE-112A-4324-B49A-CA94CBA7E6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1"/>
              <a:ext cx="9637211" cy="1649863"/>
            </a:xfrm>
            <a:custGeom>
              <a:avLst/>
              <a:gdLst>
                <a:gd name="connsiteX0" fmla="*/ 2468659 w 9637211"/>
                <a:gd name="connsiteY0" fmla="*/ 1380297 h 1649863"/>
                <a:gd name="connsiteX1" fmla="*/ 2460722 w 9637211"/>
                <a:gd name="connsiteY1" fmla="*/ 1390272 h 1649863"/>
                <a:gd name="connsiteX2" fmla="*/ 2446257 w 9637211"/>
                <a:gd name="connsiteY2" fmla="*/ 1406498 h 1649863"/>
                <a:gd name="connsiteX3" fmla="*/ 2427494 w 9637211"/>
                <a:gd name="connsiteY3" fmla="*/ 1415356 h 1649863"/>
                <a:gd name="connsiteX4" fmla="*/ 2460722 w 9637211"/>
                <a:gd name="connsiteY4" fmla="*/ 1390272 h 1649863"/>
                <a:gd name="connsiteX5" fmla="*/ 5731745 w 9637211"/>
                <a:gd name="connsiteY5" fmla="*/ 1360489 h 1649863"/>
                <a:gd name="connsiteX6" fmla="*/ 5698179 w 9637211"/>
                <a:gd name="connsiteY6" fmla="*/ 1367442 h 1649863"/>
                <a:gd name="connsiteX7" fmla="*/ 5715901 w 9637211"/>
                <a:gd name="connsiteY7" fmla="*/ 1365274 h 1649863"/>
                <a:gd name="connsiteX8" fmla="*/ 5731745 w 9637211"/>
                <a:gd name="connsiteY8" fmla="*/ 1360489 h 1649863"/>
                <a:gd name="connsiteX9" fmla="*/ 5503859 w 9637211"/>
                <a:gd name="connsiteY9" fmla="*/ 1324849 h 1649863"/>
                <a:gd name="connsiteX10" fmla="*/ 5516994 w 9637211"/>
                <a:gd name="connsiteY10" fmla="*/ 1333353 h 1649863"/>
                <a:gd name="connsiteX11" fmla="*/ 5516994 w 9637211"/>
                <a:gd name="connsiteY11" fmla="*/ 1333352 h 1649863"/>
                <a:gd name="connsiteX12" fmla="*/ 4720031 w 9637211"/>
                <a:gd name="connsiteY12" fmla="*/ 1268958 h 1649863"/>
                <a:gd name="connsiteX13" fmla="*/ 4749955 w 9637211"/>
                <a:gd name="connsiteY13" fmla="*/ 1273114 h 1649863"/>
                <a:gd name="connsiteX14" fmla="*/ 4767388 w 9637211"/>
                <a:gd name="connsiteY14" fmla="*/ 1277477 h 1649863"/>
                <a:gd name="connsiteX15" fmla="*/ 4767531 w 9637211"/>
                <a:gd name="connsiteY15" fmla="*/ 1277513 h 1649863"/>
                <a:gd name="connsiteX16" fmla="*/ 4782965 w 9637211"/>
                <a:gd name="connsiteY16" fmla="*/ 1281578 h 1649863"/>
                <a:gd name="connsiteX17" fmla="*/ 4784809 w 9637211"/>
                <a:gd name="connsiteY17" fmla="*/ 1281832 h 1649863"/>
                <a:gd name="connsiteX18" fmla="*/ 4790792 w 9637211"/>
                <a:gd name="connsiteY18" fmla="*/ 1283327 h 1649863"/>
                <a:gd name="connsiteX19" fmla="*/ 4814638 w 9637211"/>
                <a:gd name="connsiteY19" fmla="*/ 1285937 h 1649863"/>
                <a:gd name="connsiteX20" fmla="*/ 4784809 w 9637211"/>
                <a:gd name="connsiteY20" fmla="*/ 1281832 h 1649863"/>
                <a:gd name="connsiteX21" fmla="*/ 4767531 w 9637211"/>
                <a:gd name="connsiteY21" fmla="*/ 1277513 h 1649863"/>
                <a:gd name="connsiteX22" fmla="*/ 4751799 w 9637211"/>
                <a:gd name="connsiteY22" fmla="*/ 1273370 h 1649863"/>
                <a:gd name="connsiteX23" fmla="*/ 4749955 w 9637211"/>
                <a:gd name="connsiteY23" fmla="*/ 1273114 h 1649863"/>
                <a:gd name="connsiteX24" fmla="*/ 4743957 w 9637211"/>
                <a:gd name="connsiteY24" fmla="*/ 1271612 h 1649863"/>
                <a:gd name="connsiteX25" fmla="*/ 4720031 w 9637211"/>
                <a:gd name="connsiteY25" fmla="*/ 1268958 h 1649863"/>
                <a:gd name="connsiteX26" fmla="*/ 3276840 w 9637211"/>
                <a:gd name="connsiteY26" fmla="*/ 1263985 h 1649863"/>
                <a:gd name="connsiteX27" fmla="*/ 3328341 w 9637211"/>
                <a:gd name="connsiteY27" fmla="*/ 1281473 h 1649863"/>
                <a:gd name="connsiteX28" fmla="*/ 3301810 w 9637211"/>
                <a:gd name="connsiteY28" fmla="*/ 1277386 h 1649863"/>
                <a:gd name="connsiteX29" fmla="*/ 3276840 w 9637211"/>
                <a:gd name="connsiteY29" fmla="*/ 1263985 h 1649863"/>
                <a:gd name="connsiteX30" fmla="*/ 3519760 w 9637211"/>
                <a:gd name="connsiteY30" fmla="*/ 1250994 h 1649863"/>
                <a:gd name="connsiteX31" fmla="*/ 3503255 w 9637211"/>
                <a:gd name="connsiteY31" fmla="*/ 1251147 h 1649863"/>
                <a:gd name="connsiteX32" fmla="*/ 3519760 w 9637211"/>
                <a:gd name="connsiteY32" fmla="*/ 1250994 h 1649863"/>
                <a:gd name="connsiteX33" fmla="*/ 3537011 w 9637211"/>
                <a:gd name="connsiteY33" fmla="*/ 1257249 h 1649863"/>
                <a:gd name="connsiteX34" fmla="*/ 3519760 w 9637211"/>
                <a:gd name="connsiteY34" fmla="*/ 1250994 h 1649863"/>
                <a:gd name="connsiteX35" fmla="*/ 5038723 w 9637211"/>
                <a:gd name="connsiteY35" fmla="*/ 1229019 h 1649863"/>
                <a:gd name="connsiteX36" fmla="*/ 5009340 w 9637211"/>
                <a:gd name="connsiteY36" fmla="*/ 1231627 h 1649863"/>
                <a:gd name="connsiteX37" fmla="*/ 5069905 w 9637211"/>
                <a:gd name="connsiteY37" fmla="*/ 1231533 h 1649863"/>
                <a:gd name="connsiteX38" fmla="*/ 5038723 w 9637211"/>
                <a:gd name="connsiteY38" fmla="*/ 1229019 h 1649863"/>
                <a:gd name="connsiteX39" fmla="*/ 6274350 w 9637211"/>
                <a:gd name="connsiteY39" fmla="*/ 1198579 h 1649863"/>
                <a:gd name="connsiteX40" fmla="*/ 6274350 w 9637211"/>
                <a:gd name="connsiteY40" fmla="*/ 1198580 h 1649863"/>
                <a:gd name="connsiteX41" fmla="*/ 6299734 w 9637211"/>
                <a:gd name="connsiteY41" fmla="*/ 1215874 h 1649863"/>
                <a:gd name="connsiteX42" fmla="*/ 6274350 w 9637211"/>
                <a:gd name="connsiteY42" fmla="*/ 1198579 h 1649863"/>
                <a:gd name="connsiteX43" fmla="*/ 284014 w 9637211"/>
                <a:gd name="connsiteY43" fmla="*/ 1083637 h 1649863"/>
                <a:gd name="connsiteX44" fmla="*/ 274455 w 9637211"/>
                <a:gd name="connsiteY44" fmla="*/ 1086842 h 1649863"/>
                <a:gd name="connsiteX45" fmla="*/ 233501 w 9637211"/>
                <a:gd name="connsiteY45" fmla="*/ 1096794 h 1649863"/>
                <a:gd name="connsiteX46" fmla="*/ 274456 w 9637211"/>
                <a:gd name="connsiteY46" fmla="*/ 1086842 h 1649863"/>
                <a:gd name="connsiteX47" fmla="*/ 691166 w 9637211"/>
                <a:gd name="connsiteY47" fmla="*/ 1081917 h 1649863"/>
                <a:gd name="connsiteX48" fmla="*/ 677191 w 9637211"/>
                <a:gd name="connsiteY48" fmla="*/ 1087044 h 1649863"/>
                <a:gd name="connsiteX49" fmla="*/ 632391 w 9637211"/>
                <a:gd name="connsiteY49" fmla="*/ 1110922 h 1649863"/>
                <a:gd name="connsiteX50" fmla="*/ 677192 w 9637211"/>
                <a:gd name="connsiteY50" fmla="*/ 1087044 h 1649863"/>
                <a:gd name="connsiteX51" fmla="*/ 428044 w 9637211"/>
                <a:gd name="connsiteY51" fmla="*/ 1067823 h 1649863"/>
                <a:gd name="connsiteX52" fmla="*/ 479634 w 9637211"/>
                <a:gd name="connsiteY52" fmla="*/ 1077452 h 1649863"/>
                <a:gd name="connsiteX53" fmla="*/ 428044 w 9637211"/>
                <a:gd name="connsiteY53" fmla="*/ 1067823 h 1649863"/>
                <a:gd name="connsiteX54" fmla="*/ 7445292 w 9637211"/>
                <a:gd name="connsiteY54" fmla="*/ 757632 h 1649863"/>
                <a:gd name="connsiteX55" fmla="*/ 7466390 w 9637211"/>
                <a:gd name="connsiteY55" fmla="*/ 768915 h 1649863"/>
                <a:gd name="connsiteX56" fmla="*/ 7474827 w 9637211"/>
                <a:gd name="connsiteY56" fmla="*/ 771226 h 1649863"/>
                <a:gd name="connsiteX57" fmla="*/ 7466391 w 9637211"/>
                <a:gd name="connsiteY57" fmla="*/ 768915 h 1649863"/>
                <a:gd name="connsiteX58" fmla="*/ 7445292 w 9637211"/>
                <a:gd name="connsiteY58" fmla="*/ 757632 h 1649863"/>
                <a:gd name="connsiteX59" fmla="*/ 0 w 9637211"/>
                <a:gd name="connsiteY59" fmla="*/ 0 h 1649863"/>
                <a:gd name="connsiteX60" fmla="*/ 9637211 w 9637211"/>
                <a:gd name="connsiteY60" fmla="*/ 0 h 1649863"/>
                <a:gd name="connsiteX61" fmla="*/ 9583319 w 9637211"/>
                <a:gd name="connsiteY61" fmla="*/ 32146 h 1649863"/>
                <a:gd name="connsiteX62" fmla="*/ 9493665 w 9637211"/>
                <a:gd name="connsiteY62" fmla="*/ 112426 h 1649863"/>
                <a:gd name="connsiteX63" fmla="*/ 9457156 w 9637211"/>
                <a:gd name="connsiteY63" fmla="*/ 155303 h 1649863"/>
                <a:gd name="connsiteX64" fmla="*/ 9377643 w 9637211"/>
                <a:gd name="connsiteY64" fmla="*/ 187228 h 1649863"/>
                <a:gd name="connsiteX65" fmla="*/ 9292088 w 9637211"/>
                <a:gd name="connsiteY65" fmla="*/ 235295 h 1649863"/>
                <a:gd name="connsiteX66" fmla="*/ 9231985 w 9637211"/>
                <a:gd name="connsiteY66" fmla="*/ 281821 h 1649863"/>
                <a:gd name="connsiteX67" fmla="*/ 9185378 w 9637211"/>
                <a:gd name="connsiteY67" fmla="*/ 313259 h 1649863"/>
                <a:gd name="connsiteX68" fmla="*/ 9118948 w 9637211"/>
                <a:gd name="connsiteY68" fmla="*/ 345810 h 1649863"/>
                <a:gd name="connsiteX69" fmla="*/ 9052763 w 9637211"/>
                <a:gd name="connsiteY69" fmla="*/ 387450 h 1649863"/>
                <a:gd name="connsiteX70" fmla="*/ 9020858 w 9637211"/>
                <a:gd name="connsiteY70" fmla="*/ 412686 h 1649863"/>
                <a:gd name="connsiteX71" fmla="*/ 8958799 w 9637211"/>
                <a:gd name="connsiteY71" fmla="*/ 455068 h 1649863"/>
                <a:gd name="connsiteX72" fmla="*/ 8894669 w 9637211"/>
                <a:gd name="connsiteY72" fmla="*/ 494884 h 1649863"/>
                <a:gd name="connsiteX73" fmla="*/ 8772871 w 9637211"/>
                <a:gd name="connsiteY73" fmla="*/ 542815 h 1649863"/>
                <a:gd name="connsiteX74" fmla="*/ 8663102 w 9637211"/>
                <a:gd name="connsiteY74" fmla="*/ 609939 h 1649863"/>
                <a:gd name="connsiteX75" fmla="*/ 8575858 w 9637211"/>
                <a:gd name="connsiteY75" fmla="*/ 659344 h 1649863"/>
                <a:gd name="connsiteX76" fmla="*/ 8525191 w 9637211"/>
                <a:gd name="connsiteY76" fmla="*/ 691449 h 1649863"/>
                <a:gd name="connsiteX77" fmla="*/ 8432740 w 9637211"/>
                <a:gd name="connsiteY77" fmla="*/ 762134 h 1649863"/>
                <a:gd name="connsiteX78" fmla="*/ 8287775 w 9637211"/>
                <a:gd name="connsiteY78" fmla="*/ 838802 h 1649863"/>
                <a:gd name="connsiteX79" fmla="*/ 8199975 w 9637211"/>
                <a:gd name="connsiteY79" fmla="*/ 880700 h 1649863"/>
                <a:gd name="connsiteX80" fmla="*/ 8009879 w 9637211"/>
                <a:gd name="connsiteY80" fmla="*/ 946676 h 1649863"/>
                <a:gd name="connsiteX81" fmla="*/ 7948650 w 9637211"/>
                <a:gd name="connsiteY81" fmla="*/ 969872 h 1649863"/>
                <a:gd name="connsiteX82" fmla="*/ 7878149 w 9637211"/>
                <a:gd name="connsiteY82" fmla="*/ 986611 h 1649863"/>
                <a:gd name="connsiteX83" fmla="*/ 7765368 w 9637211"/>
                <a:gd name="connsiteY83" fmla="*/ 1023592 h 1649863"/>
                <a:gd name="connsiteX84" fmla="*/ 7544827 w 9637211"/>
                <a:gd name="connsiteY84" fmla="*/ 1088525 h 1649863"/>
                <a:gd name="connsiteX85" fmla="*/ 7496243 w 9637211"/>
                <a:gd name="connsiteY85" fmla="*/ 1099185 h 1649863"/>
                <a:gd name="connsiteX86" fmla="*/ 7373131 w 9637211"/>
                <a:gd name="connsiteY86" fmla="*/ 1140118 h 1649863"/>
                <a:gd name="connsiteX87" fmla="*/ 7299425 w 9637211"/>
                <a:gd name="connsiteY87" fmla="*/ 1167211 h 1649863"/>
                <a:gd name="connsiteX88" fmla="*/ 7238066 w 9637211"/>
                <a:gd name="connsiteY88" fmla="*/ 1183666 h 1649863"/>
                <a:gd name="connsiteX89" fmla="*/ 7183552 w 9637211"/>
                <a:gd name="connsiteY89" fmla="*/ 1192571 h 1649863"/>
                <a:gd name="connsiteX90" fmla="*/ 7040813 w 9637211"/>
                <a:gd name="connsiteY90" fmla="*/ 1230525 h 1649863"/>
                <a:gd name="connsiteX91" fmla="*/ 6983864 w 9637211"/>
                <a:gd name="connsiteY91" fmla="*/ 1245513 h 1649863"/>
                <a:gd name="connsiteX92" fmla="*/ 6836601 w 9637211"/>
                <a:gd name="connsiteY92" fmla="*/ 1294672 h 1649863"/>
                <a:gd name="connsiteX93" fmla="*/ 6711393 w 9637211"/>
                <a:gd name="connsiteY93" fmla="*/ 1328485 h 1649863"/>
                <a:gd name="connsiteX94" fmla="*/ 6659164 w 9637211"/>
                <a:gd name="connsiteY94" fmla="*/ 1344343 h 1649863"/>
                <a:gd name="connsiteX95" fmla="*/ 6539327 w 9637211"/>
                <a:gd name="connsiteY95" fmla="*/ 1372405 h 1649863"/>
                <a:gd name="connsiteX96" fmla="*/ 6471659 w 9637211"/>
                <a:gd name="connsiteY96" fmla="*/ 1391362 h 1649863"/>
                <a:gd name="connsiteX97" fmla="*/ 6305536 w 9637211"/>
                <a:gd name="connsiteY97" fmla="*/ 1417103 h 1649863"/>
                <a:gd name="connsiteX98" fmla="*/ 6133939 w 9637211"/>
                <a:gd name="connsiteY98" fmla="*/ 1442481 h 1649863"/>
                <a:gd name="connsiteX99" fmla="*/ 6039547 w 9637211"/>
                <a:gd name="connsiteY99" fmla="*/ 1452681 h 1649863"/>
                <a:gd name="connsiteX100" fmla="*/ 5957366 w 9637211"/>
                <a:gd name="connsiteY100" fmla="*/ 1465590 h 1649863"/>
                <a:gd name="connsiteX101" fmla="*/ 5885715 w 9637211"/>
                <a:gd name="connsiteY101" fmla="*/ 1474694 h 1649863"/>
                <a:gd name="connsiteX102" fmla="*/ 5771774 w 9637211"/>
                <a:gd name="connsiteY102" fmla="*/ 1491643 h 1649863"/>
                <a:gd name="connsiteX103" fmla="*/ 5724294 w 9637211"/>
                <a:gd name="connsiteY103" fmla="*/ 1496914 h 1649863"/>
                <a:gd name="connsiteX104" fmla="*/ 5611931 w 9637211"/>
                <a:gd name="connsiteY104" fmla="*/ 1502173 h 1649863"/>
                <a:gd name="connsiteX105" fmla="*/ 5572785 w 9637211"/>
                <a:gd name="connsiteY105" fmla="*/ 1502492 h 1649863"/>
                <a:gd name="connsiteX106" fmla="*/ 5496622 w 9637211"/>
                <a:gd name="connsiteY106" fmla="*/ 1486703 h 1649863"/>
                <a:gd name="connsiteX107" fmla="*/ 5487614 w 9637211"/>
                <a:gd name="connsiteY107" fmla="*/ 1485725 h 1649863"/>
                <a:gd name="connsiteX108" fmla="*/ 5437869 w 9637211"/>
                <a:gd name="connsiteY108" fmla="*/ 1480432 h 1649863"/>
                <a:gd name="connsiteX109" fmla="*/ 5410729 w 9637211"/>
                <a:gd name="connsiteY109" fmla="*/ 1479229 h 1649863"/>
                <a:gd name="connsiteX110" fmla="*/ 5307325 w 9637211"/>
                <a:gd name="connsiteY110" fmla="*/ 1468207 h 1649863"/>
                <a:gd name="connsiteX111" fmla="*/ 5247871 w 9637211"/>
                <a:gd name="connsiteY111" fmla="*/ 1463540 h 1649863"/>
                <a:gd name="connsiteX112" fmla="*/ 5200105 w 9637211"/>
                <a:gd name="connsiteY112" fmla="*/ 1466942 h 1649863"/>
                <a:gd name="connsiteX113" fmla="*/ 5116199 w 9637211"/>
                <a:gd name="connsiteY113" fmla="*/ 1472398 h 1649863"/>
                <a:gd name="connsiteX114" fmla="*/ 5089547 w 9637211"/>
                <a:gd name="connsiteY114" fmla="*/ 1477294 h 1649863"/>
                <a:gd name="connsiteX115" fmla="*/ 4967752 w 9637211"/>
                <a:gd name="connsiteY115" fmla="*/ 1472806 h 1649863"/>
                <a:gd name="connsiteX116" fmla="*/ 4898514 w 9637211"/>
                <a:gd name="connsiteY116" fmla="*/ 1475359 h 1649863"/>
                <a:gd name="connsiteX117" fmla="*/ 4819948 w 9637211"/>
                <a:gd name="connsiteY117" fmla="*/ 1466277 h 1649863"/>
                <a:gd name="connsiteX118" fmla="*/ 4797235 w 9637211"/>
                <a:gd name="connsiteY118" fmla="*/ 1467999 h 1649863"/>
                <a:gd name="connsiteX119" fmla="*/ 4771823 w 9637211"/>
                <a:gd name="connsiteY119" fmla="*/ 1470324 h 1649863"/>
                <a:gd name="connsiteX120" fmla="*/ 4693726 w 9637211"/>
                <a:gd name="connsiteY120" fmla="*/ 1475031 h 1649863"/>
                <a:gd name="connsiteX121" fmla="*/ 4646522 w 9637211"/>
                <a:gd name="connsiteY121" fmla="*/ 1482013 h 1649863"/>
                <a:gd name="connsiteX122" fmla="*/ 4556001 w 9637211"/>
                <a:gd name="connsiteY122" fmla="*/ 1483554 h 1649863"/>
                <a:gd name="connsiteX123" fmla="*/ 4522761 w 9637211"/>
                <a:gd name="connsiteY123" fmla="*/ 1489236 h 1649863"/>
                <a:gd name="connsiteX124" fmla="*/ 4438228 w 9637211"/>
                <a:gd name="connsiteY124" fmla="*/ 1493782 h 1649863"/>
                <a:gd name="connsiteX125" fmla="*/ 4362305 w 9637211"/>
                <a:gd name="connsiteY125" fmla="*/ 1495088 h 1649863"/>
                <a:gd name="connsiteX126" fmla="*/ 4289278 w 9637211"/>
                <a:gd name="connsiteY126" fmla="*/ 1499864 h 1649863"/>
                <a:gd name="connsiteX127" fmla="*/ 4237236 w 9637211"/>
                <a:gd name="connsiteY127" fmla="*/ 1507551 h 1649863"/>
                <a:gd name="connsiteX128" fmla="*/ 4180626 w 9637211"/>
                <a:gd name="connsiteY128" fmla="*/ 1513420 h 1649863"/>
                <a:gd name="connsiteX129" fmla="*/ 4025047 w 9637211"/>
                <a:gd name="connsiteY129" fmla="*/ 1539594 h 1649863"/>
                <a:gd name="connsiteX130" fmla="*/ 3995866 w 9637211"/>
                <a:gd name="connsiteY130" fmla="*/ 1536451 h 1649863"/>
                <a:gd name="connsiteX131" fmla="*/ 3831212 w 9637211"/>
                <a:gd name="connsiteY131" fmla="*/ 1540151 h 1649863"/>
                <a:gd name="connsiteX132" fmla="*/ 3795461 w 9637211"/>
                <a:gd name="connsiteY132" fmla="*/ 1542189 h 1649863"/>
                <a:gd name="connsiteX133" fmla="*/ 3698543 w 9637211"/>
                <a:gd name="connsiteY133" fmla="*/ 1528342 h 1649863"/>
                <a:gd name="connsiteX134" fmla="*/ 3551836 w 9637211"/>
                <a:gd name="connsiteY134" fmla="*/ 1564762 h 1649863"/>
                <a:gd name="connsiteX135" fmla="*/ 3415003 w 9637211"/>
                <a:gd name="connsiteY135" fmla="*/ 1608081 h 1649863"/>
                <a:gd name="connsiteX136" fmla="*/ 3397737 w 9637211"/>
                <a:gd name="connsiteY136" fmla="*/ 1613622 h 1649863"/>
                <a:gd name="connsiteX137" fmla="*/ 3348360 w 9637211"/>
                <a:gd name="connsiteY137" fmla="*/ 1624007 h 1649863"/>
                <a:gd name="connsiteX138" fmla="*/ 3286876 w 9637211"/>
                <a:gd name="connsiteY138" fmla="*/ 1629796 h 1649863"/>
                <a:gd name="connsiteX139" fmla="*/ 3247932 w 9637211"/>
                <a:gd name="connsiteY139" fmla="*/ 1635832 h 1649863"/>
                <a:gd name="connsiteX140" fmla="*/ 3244999 w 9637211"/>
                <a:gd name="connsiteY140" fmla="*/ 1636180 h 1649863"/>
                <a:gd name="connsiteX141" fmla="*/ 3184484 w 9637211"/>
                <a:gd name="connsiteY141" fmla="*/ 1639097 h 1649863"/>
                <a:gd name="connsiteX142" fmla="*/ 3177540 w 9637211"/>
                <a:gd name="connsiteY142" fmla="*/ 1638715 h 1649863"/>
                <a:gd name="connsiteX143" fmla="*/ 3146060 w 9637211"/>
                <a:gd name="connsiteY143" fmla="*/ 1634857 h 1649863"/>
                <a:gd name="connsiteX144" fmla="*/ 3057965 w 9637211"/>
                <a:gd name="connsiteY144" fmla="*/ 1626236 h 1649863"/>
                <a:gd name="connsiteX145" fmla="*/ 2974961 w 9637211"/>
                <a:gd name="connsiteY145" fmla="*/ 1617995 h 1649863"/>
                <a:gd name="connsiteX146" fmla="*/ 2949608 w 9637211"/>
                <a:gd name="connsiteY146" fmla="*/ 1633655 h 1649863"/>
                <a:gd name="connsiteX147" fmla="*/ 2909973 w 9637211"/>
                <a:gd name="connsiteY147" fmla="*/ 1648121 h 1649863"/>
                <a:gd name="connsiteX148" fmla="*/ 2864542 w 9637211"/>
                <a:gd name="connsiteY148" fmla="*/ 1635245 h 1649863"/>
                <a:gd name="connsiteX149" fmla="*/ 2758460 w 9637211"/>
                <a:gd name="connsiteY149" fmla="*/ 1609130 h 1649863"/>
                <a:gd name="connsiteX150" fmla="*/ 2692301 w 9637211"/>
                <a:gd name="connsiteY150" fmla="*/ 1610905 h 1649863"/>
                <a:gd name="connsiteX151" fmla="*/ 2548009 w 9637211"/>
                <a:gd name="connsiteY151" fmla="*/ 1604522 h 1649863"/>
                <a:gd name="connsiteX152" fmla="*/ 2453210 w 9637211"/>
                <a:gd name="connsiteY152" fmla="*/ 1590103 h 1649863"/>
                <a:gd name="connsiteX153" fmla="*/ 2384726 w 9637211"/>
                <a:gd name="connsiteY153" fmla="*/ 1571904 h 1649863"/>
                <a:gd name="connsiteX154" fmla="*/ 2286765 w 9637211"/>
                <a:gd name="connsiteY154" fmla="*/ 1548534 h 1649863"/>
                <a:gd name="connsiteX155" fmla="*/ 2189064 w 9637211"/>
                <a:gd name="connsiteY155" fmla="*/ 1538649 h 1649863"/>
                <a:gd name="connsiteX156" fmla="*/ 2118010 w 9637211"/>
                <a:gd name="connsiteY156" fmla="*/ 1523712 h 1649863"/>
                <a:gd name="connsiteX157" fmla="*/ 2031682 w 9637211"/>
                <a:gd name="connsiteY157" fmla="*/ 1515318 h 1649863"/>
                <a:gd name="connsiteX158" fmla="*/ 1959737 w 9637211"/>
                <a:gd name="connsiteY158" fmla="*/ 1518317 h 1649863"/>
                <a:gd name="connsiteX159" fmla="*/ 1847100 w 9637211"/>
                <a:gd name="connsiteY159" fmla="*/ 1525944 h 1649863"/>
                <a:gd name="connsiteX160" fmla="*/ 1707262 w 9637211"/>
                <a:gd name="connsiteY160" fmla="*/ 1494706 h 1649863"/>
                <a:gd name="connsiteX161" fmla="*/ 1651067 w 9637211"/>
                <a:gd name="connsiteY161" fmla="*/ 1488939 h 1649863"/>
                <a:gd name="connsiteX162" fmla="*/ 1598392 w 9637211"/>
                <a:gd name="connsiteY162" fmla="*/ 1487556 h 1649863"/>
                <a:gd name="connsiteX163" fmla="*/ 1485796 w 9637211"/>
                <a:gd name="connsiteY163" fmla="*/ 1467717 h 1649863"/>
                <a:gd name="connsiteX164" fmla="*/ 1440105 w 9637211"/>
                <a:gd name="connsiteY164" fmla="*/ 1461600 h 1649863"/>
                <a:gd name="connsiteX165" fmla="*/ 1376742 w 9637211"/>
                <a:gd name="connsiteY165" fmla="*/ 1464813 h 1649863"/>
                <a:gd name="connsiteX166" fmla="*/ 1260914 w 9637211"/>
                <a:gd name="connsiteY166" fmla="*/ 1458783 h 1649863"/>
                <a:gd name="connsiteX167" fmla="*/ 1144209 w 9637211"/>
                <a:gd name="connsiteY167" fmla="*/ 1430510 h 1649863"/>
                <a:gd name="connsiteX168" fmla="*/ 1095577 w 9637211"/>
                <a:gd name="connsiteY168" fmla="*/ 1436151 h 1649863"/>
                <a:gd name="connsiteX169" fmla="*/ 1078045 w 9637211"/>
                <a:gd name="connsiteY169" fmla="*/ 1436212 h 1649863"/>
                <a:gd name="connsiteX170" fmla="*/ 919891 w 9637211"/>
                <a:gd name="connsiteY170" fmla="*/ 1425160 h 1649863"/>
                <a:gd name="connsiteX171" fmla="*/ 904047 w 9637211"/>
                <a:gd name="connsiteY171" fmla="*/ 1423883 h 1649863"/>
                <a:gd name="connsiteX172" fmla="*/ 829382 w 9637211"/>
                <a:gd name="connsiteY172" fmla="*/ 1410847 h 1649863"/>
                <a:gd name="connsiteX173" fmla="*/ 642661 w 9637211"/>
                <a:gd name="connsiteY173" fmla="*/ 1409490 h 1649863"/>
                <a:gd name="connsiteX174" fmla="*/ 631134 w 9637211"/>
                <a:gd name="connsiteY174" fmla="*/ 1408791 h 1649863"/>
                <a:gd name="connsiteX175" fmla="*/ 569136 w 9637211"/>
                <a:gd name="connsiteY175" fmla="*/ 1420097 h 1649863"/>
                <a:gd name="connsiteX176" fmla="*/ 538796 w 9637211"/>
                <a:gd name="connsiteY176" fmla="*/ 1433330 h 1649863"/>
                <a:gd name="connsiteX177" fmla="*/ 491177 w 9637211"/>
                <a:gd name="connsiteY177" fmla="*/ 1447867 h 1649863"/>
                <a:gd name="connsiteX178" fmla="*/ 442411 w 9637211"/>
                <a:gd name="connsiteY178" fmla="*/ 1454770 h 1649863"/>
                <a:gd name="connsiteX179" fmla="*/ 359296 w 9637211"/>
                <a:gd name="connsiteY179" fmla="*/ 1440257 h 1649863"/>
                <a:gd name="connsiteX180" fmla="*/ 329271 w 9637211"/>
                <a:gd name="connsiteY180" fmla="*/ 1439821 h 1649863"/>
                <a:gd name="connsiteX181" fmla="*/ 262167 w 9637211"/>
                <a:gd name="connsiteY181" fmla="*/ 1434111 h 1649863"/>
                <a:gd name="connsiteX182" fmla="*/ 203882 w 9637211"/>
                <a:gd name="connsiteY182" fmla="*/ 1437548 h 1649863"/>
                <a:gd name="connsiteX183" fmla="*/ 157723 w 9637211"/>
                <a:gd name="connsiteY183" fmla="*/ 1454055 h 1649863"/>
                <a:gd name="connsiteX184" fmla="*/ 89823 w 9637211"/>
                <a:gd name="connsiteY184" fmla="*/ 1460153 h 1649863"/>
                <a:gd name="connsiteX185" fmla="*/ 45393 w 9637211"/>
                <a:gd name="connsiteY185" fmla="*/ 1451938 h 1649863"/>
                <a:gd name="connsiteX186" fmla="*/ 36385 w 9637211"/>
                <a:gd name="connsiteY186" fmla="*/ 1450960 h 1649863"/>
                <a:gd name="connsiteX187" fmla="*/ 0 w 9637211"/>
                <a:gd name="connsiteY187" fmla="*/ 1452514 h 1649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9637211" h="1649863">
                  <a:moveTo>
                    <a:pt x="2468659" y="1380297"/>
                  </a:moveTo>
                  <a:lnTo>
                    <a:pt x="2460722" y="1390272"/>
                  </a:lnTo>
                  <a:cubicBezTo>
                    <a:pt x="2456661" y="1396980"/>
                    <a:pt x="2451818" y="1402354"/>
                    <a:pt x="2446257" y="1406498"/>
                  </a:cubicBezTo>
                  <a:lnTo>
                    <a:pt x="2427494" y="1415356"/>
                  </a:lnTo>
                  <a:cubicBezTo>
                    <a:pt x="2441349" y="1411764"/>
                    <a:pt x="2452601" y="1403689"/>
                    <a:pt x="2460722" y="1390272"/>
                  </a:cubicBezTo>
                  <a:close/>
                  <a:moveTo>
                    <a:pt x="5731745" y="1360489"/>
                  </a:moveTo>
                  <a:lnTo>
                    <a:pt x="5698179" y="1367442"/>
                  </a:lnTo>
                  <a:lnTo>
                    <a:pt x="5715901" y="1365274"/>
                  </a:lnTo>
                  <a:cubicBezTo>
                    <a:pt x="5721750" y="1364345"/>
                    <a:pt x="5727285" y="1362979"/>
                    <a:pt x="5731745" y="1360489"/>
                  </a:cubicBezTo>
                  <a:close/>
                  <a:moveTo>
                    <a:pt x="5503859" y="1324849"/>
                  </a:moveTo>
                  <a:lnTo>
                    <a:pt x="5516994" y="1333353"/>
                  </a:lnTo>
                  <a:lnTo>
                    <a:pt x="5516994" y="1333352"/>
                  </a:lnTo>
                  <a:close/>
                  <a:moveTo>
                    <a:pt x="4720031" y="1268958"/>
                  </a:moveTo>
                  <a:lnTo>
                    <a:pt x="4749955" y="1273114"/>
                  </a:lnTo>
                  <a:lnTo>
                    <a:pt x="4767388" y="1277477"/>
                  </a:lnTo>
                  <a:lnTo>
                    <a:pt x="4767531" y="1277513"/>
                  </a:lnTo>
                  <a:lnTo>
                    <a:pt x="4782965" y="1281578"/>
                  </a:lnTo>
                  <a:lnTo>
                    <a:pt x="4784809" y="1281832"/>
                  </a:lnTo>
                  <a:lnTo>
                    <a:pt x="4790792" y="1283327"/>
                  </a:lnTo>
                  <a:cubicBezTo>
                    <a:pt x="4798641" y="1284916"/>
                    <a:pt x="4806563" y="1285965"/>
                    <a:pt x="4814638" y="1285937"/>
                  </a:cubicBezTo>
                  <a:lnTo>
                    <a:pt x="4784809" y="1281832"/>
                  </a:lnTo>
                  <a:lnTo>
                    <a:pt x="4767531" y="1277513"/>
                  </a:lnTo>
                  <a:lnTo>
                    <a:pt x="4751799" y="1273370"/>
                  </a:lnTo>
                  <a:lnTo>
                    <a:pt x="4749955" y="1273114"/>
                  </a:lnTo>
                  <a:lnTo>
                    <a:pt x="4743957" y="1271612"/>
                  </a:lnTo>
                  <a:cubicBezTo>
                    <a:pt x="4736090" y="1270013"/>
                    <a:pt x="4728141" y="1268949"/>
                    <a:pt x="4720031" y="1268958"/>
                  </a:cubicBezTo>
                  <a:close/>
                  <a:moveTo>
                    <a:pt x="3276840" y="1263985"/>
                  </a:moveTo>
                  <a:cubicBezTo>
                    <a:pt x="3292849" y="1276789"/>
                    <a:pt x="3310250" y="1281089"/>
                    <a:pt x="3328341" y="1281473"/>
                  </a:cubicBezTo>
                  <a:lnTo>
                    <a:pt x="3301810" y="1277386"/>
                  </a:lnTo>
                  <a:cubicBezTo>
                    <a:pt x="3293198" y="1274663"/>
                    <a:pt x="3284847" y="1270386"/>
                    <a:pt x="3276840" y="1263985"/>
                  </a:cubicBezTo>
                  <a:close/>
                  <a:moveTo>
                    <a:pt x="3519760" y="1250994"/>
                  </a:moveTo>
                  <a:cubicBezTo>
                    <a:pt x="3514125" y="1250064"/>
                    <a:pt x="3508615" y="1250202"/>
                    <a:pt x="3503255" y="1251147"/>
                  </a:cubicBezTo>
                  <a:lnTo>
                    <a:pt x="3519760" y="1250994"/>
                  </a:lnTo>
                  <a:cubicBezTo>
                    <a:pt x="3525393" y="1251924"/>
                    <a:pt x="3531152" y="1253922"/>
                    <a:pt x="3537011" y="1257249"/>
                  </a:cubicBezTo>
                  <a:cubicBezTo>
                    <a:pt x="3531153" y="1253922"/>
                    <a:pt x="3525394" y="1251924"/>
                    <a:pt x="3519760" y="1250994"/>
                  </a:cubicBezTo>
                  <a:close/>
                  <a:moveTo>
                    <a:pt x="5038723" y="1229019"/>
                  </a:moveTo>
                  <a:cubicBezTo>
                    <a:pt x="5028630" y="1228971"/>
                    <a:pt x="5018835" y="1229777"/>
                    <a:pt x="5009340" y="1231627"/>
                  </a:cubicBezTo>
                  <a:lnTo>
                    <a:pt x="5069905" y="1231533"/>
                  </a:lnTo>
                  <a:cubicBezTo>
                    <a:pt x="5059212" y="1229968"/>
                    <a:pt x="5048818" y="1229067"/>
                    <a:pt x="5038723" y="1229019"/>
                  </a:cubicBezTo>
                  <a:close/>
                  <a:moveTo>
                    <a:pt x="6274350" y="1198579"/>
                  </a:moveTo>
                  <a:lnTo>
                    <a:pt x="6274350" y="1198580"/>
                  </a:lnTo>
                  <a:lnTo>
                    <a:pt x="6299734" y="1215874"/>
                  </a:lnTo>
                  <a:cubicBezTo>
                    <a:pt x="6292882" y="1211182"/>
                    <a:pt x="6285837" y="1206500"/>
                    <a:pt x="6274350" y="1198579"/>
                  </a:cubicBezTo>
                  <a:close/>
                  <a:moveTo>
                    <a:pt x="284014" y="1083637"/>
                  </a:moveTo>
                  <a:lnTo>
                    <a:pt x="274455" y="1086842"/>
                  </a:lnTo>
                  <a:lnTo>
                    <a:pt x="233501" y="1096794"/>
                  </a:lnTo>
                  <a:lnTo>
                    <a:pt x="274456" y="1086842"/>
                  </a:lnTo>
                  <a:close/>
                  <a:moveTo>
                    <a:pt x="691166" y="1081917"/>
                  </a:moveTo>
                  <a:cubicBezTo>
                    <a:pt x="686005" y="1082970"/>
                    <a:pt x="680596" y="1084918"/>
                    <a:pt x="677191" y="1087044"/>
                  </a:cubicBezTo>
                  <a:cubicBezTo>
                    <a:pt x="660788" y="1097408"/>
                    <a:pt x="646181" y="1105351"/>
                    <a:pt x="632391" y="1110922"/>
                  </a:cubicBezTo>
                  <a:cubicBezTo>
                    <a:pt x="646181" y="1105351"/>
                    <a:pt x="660789" y="1097408"/>
                    <a:pt x="677192" y="1087044"/>
                  </a:cubicBezTo>
                  <a:close/>
                  <a:moveTo>
                    <a:pt x="428044" y="1067823"/>
                  </a:moveTo>
                  <a:cubicBezTo>
                    <a:pt x="446919" y="1068326"/>
                    <a:pt x="465868" y="1068118"/>
                    <a:pt x="479634" y="1077452"/>
                  </a:cubicBezTo>
                  <a:cubicBezTo>
                    <a:pt x="465869" y="1068118"/>
                    <a:pt x="446919" y="1068326"/>
                    <a:pt x="428044" y="1067823"/>
                  </a:cubicBezTo>
                  <a:close/>
                  <a:moveTo>
                    <a:pt x="7445292" y="757632"/>
                  </a:moveTo>
                  <a:cubicBezTo>
                    <a:pt x="7451720" y="761638"/>
                    <a:pt x="7458880" y="765687"/>
                    <a:pt x="7466390" y="768915"/>
                  </a:cubicBezTo>
                  <a:lnTo>
                    <a:pt x="7474827" y="771226"/>
                  </a:lnTo>
                  <a:lnTo>
                    <a:pt x="7466391" y="768915"/>
                  </a:lnTo>
                  <a:cubicBezTo>
                    <a:pt x="7458880" y="765687"/>
                    <a:pt x="7451720" y="761638"/>
                    <a:pt x="7445292" y="757632"/>
                  </a:cubicBezTo>
                  <a:close/>
                  <a:moveTo>
                    <a:pt x="0" y="0"/>
                  </a:moveTo>
                  <a:lnTo>
                    <a:pt x="9637211" y="0"/>
                  </a:lnTo>
                  <a:lnTo>
                    <a:pt x="9583319" y="32146"/>
                  </a:lnTo>
                  <a:cubicBezTo>
                    <a:pt x="9545773" y="53573"/>
                    <a:pt x="9512012" y="76700"/>
                    <a:pt x="9493665" y="112426"/>
                  </a:cubicBezTo>
                  <a:cubicBezTo>
                    <a:pt x="9485465" y="128200"/>
                    <a:pt x="9473638" y="145563"/>
                    <a:pt x="9457156" y="155303"/>
                  </a:cubicBezTo>
                  <a:cubicBezTo>
                    <a:pt x="9433664" y="169148"/>
                    <a:pt x="9403364" y="175160"/>
                    <a:pt x="9377643" y="187228"/>
                  </a:cubicBezTo>
                  <a:cubicBezTo>
                    <a:pt x="9347347" y="201400"/>
                    <a:pt x="9312111" y="214085"/>
                    <a:pt x="9292088" y="235295"/>
                  </a:cubicBezTo>
                  <a:cubicBezTo>
                    <a:pt x="9274297" y="254202"/>
                    <a:pt x="9256121" y="269202"/>
                    <a:pt x="9231985" y="281821"/>
                  </a:cubicBezTo>
                  <a:cubicBezTo>
                    <a:pt x="9215069" y="290641"/>
                    <a:pt x="9202945" y="305820"/>
                    <a:pt x="9185378" y="313259"/>
                  </a:cubicBezTo>
                  <a:cubicBezTo>
                    <a:pt x="9162280" y="323162"/>
                    <a:pt x="9138896" y="331194"/>
                    <a:pt x="9118948" y="345810"/>
                  </a:cubicBezTo>
                  <a:cubicBezTo>
                    <a:pt x="9098245" y="360931"/>
                    <a:pt x="9074484" y="373219"/>
                    <a:pt x="9052763" y="387450"/>
                  </a:cubicBezTo>
                  <a:cubicBezTo>
                    <a:pt x="9041247" y="395066"/>
                    <a:pt x="9031971" y="404773"/>
                    <a:pt x="9020858" y="412686"/>
                  </a:cubicBezTo>
                  <a:cubicBezTo>
                    <a:pt x="9000514" y="427162"/>
                    <a:pt x="8979766" y="441345"/>
                    <a:pt x="8958799" y="455068"/>
                  </a:cubicBezTo>
                  <a:cubicBezTo>
                    <a:pt x="8937836" y="468792"/>
                    <a:pt x="8917940" y="484502"/>
                    <a:pt x="8894669" y="494884"/>
                  </a:cubicBezTo>
                  <a:cubicBezTo>
                    <a:pt x="8854995" y="512490"/>
                    <a:pt x="8811321" y="524012"/>
                    <a:pt x="8772871" y="542815"/>
                  </a:cubicBezTo>
                  <a:cubicBezTo>
                    <a:pt x="8733852" y="561958"/>
                    <a:pt x="8697379" y="585375"/>
                    <a:pt x="8663102" y="609939"/>
                  </a:cubicBezTo>
                  <a:cubicBezTo>
                    <a:pt x="8635978" y="629295"/>
                    <a:pt x="8610598" y="648411"/>
                    <a:pt x="8575858" y="659344"/>
                  </a:cubicBezTo>
                  <a:cubicBezTo>
                    <a:pt x="8556476" y="665459"/>
                    <a:pt x="8536416" y="677725"/>
                    <a:pt x="8525191" y="691449"/>
                  </a:cubicBezTo>
                  <a:cubicBezTo>
                    <a:pt x="8500912" y="721337"/>
                    <a:pt x="8469036" y="743120"/>
                    <a:pt x="8432740" y="762134"/>
                  </a:cubicBezTo>
                  <a:cubicBezTo>
                    <a:pt x="8384287" y="787695"/>
                    <a:pt x="8336442" y="813700"/>
                    <a:pt x="8287775" y="838802"/>
                  </a:cubicBezTo>
                  <a:cubicBezTo>
                    <a:pt x="8259073" y="853684"/>
                    <a:pt x="8230604" y="869336"/>
                    <a:pt x="8199975" y="880700"/>
                  </a:cubicBezTo>
                  <a:cubicBezTo>
                    <a:pt x="8137395" y="904120"/>
                    <a:pt x="8073115" y="924637"/>
                    <a:pt x="8009879" y="946676"/>
                  </a:cubicBezTo>
                  <a:cubicBezTo>
                    <a:pt x="7989181" y="953793"/>
                    <a:pt x="7969777" y="963518"/>
                    <a:pt x="7948650" y="969872"/>
                  </a:cubicBezTo>
                  <a:cubicBezTo>
                    <a:pt x="7925797" y="976781"/>
                    <a:pt x="7901001" y="979703"/>
                    <a:pt x="7878149" y="986611"/>
                  </a:cubicBezTo>
                  <a:cubicBezTo>
                    <a:pt x="7840120" y="998017"/>
                    <a:pt x="7803387" y="1012030"/>
                    <a:pt x="7765368" y="1023592"/>
                  </a:cubicBezTo>
                  <a:cubicBezTo>
                    <a:pt x="7692011" y="1045805"/>
                    <a:pt x="7618421" y="1067243"/>
                    <a:pt x="7544827" y="1088525"/>
                  </a:cubicBezTo>
                  <a:cubicBezTo>
                    <a:pt x="7529069" y="1093051"/>
                    <a:pt x="7511791" y="1094355"/>
                    <a:pt x="7496243" y="1099185"/>
                  </a:cubicBezTo>
                  <a:cubicBezTo>
                    <a:pt x="7454978" y="1112160"/>
                    <a:pt x="7413953" y="1126064"/>
                    <a:pt x="7373131" y="1140118"/>
                  </a:cubicBezTo>
                  <a:cubicBezTo>
                    <a:pt x="7348411" y="1148686"/>
                    <a:pt x="7324355" y="1158947"/>
                    <a:pt x="7299425" y="1167211"/>
                  </a:cubicBezTo>
                  <a:cubicBezTo>
                    <a:pt x="7279481" y="1173822"/>
                    <a:pt x="7258894" y="1179208"/>
                    <a:pt x="7238066" y="1183666"/>
                  </a:cubicBezTo>
                  <a:cubicBezTo>
                    <a:pt x="7220132" y="1187513"/>
                    <a:pt x="7201262" y="1188107"/>
                    <a:pt x="7183552" y="1192571"/>
                  </a:cubicBezTo>
                  <a:cubicBezTo>
                    <a:pt x="7135617" y="1204612"/>
                    <a:pt x="7088328" y="1217878"/>
                    <a:pt x="7040813" y="1230525"/>
                  </a:cubicBezTo>
                  <a:cubicBezTo>
                    <a:pt x="7021767" y="1235524"/>
                    <a:pt x="7002277" y="1239447"/>
                    <a:pt x="6983864" y="1245513"/>
                  </a:cubicBezTo>
                  <a:cubicBezTo>
                    <a:pt x="6934564" y="1261544"/>
                    <a:pt x="6886133" y="1279414"/>
                    <a:pt x="6836601" y="1294672"/>
                  </a:cubicBezTo>
                  <a:cubicBezTo>
                    <a:pt x="6795516" y="1307324"/>
                    <a:pt x="6753122" y="1317057"/>
                    <a:pt x="6711393" y="1328485"/>
                  </a:cubicBezTo>
                  <a:cubicBezTo>
                    <a:pt x="6693705" y="1333419"/>
                    <a:pt x="6676878" y="1340036"/>
                    <a:pt x="6659164" y="1344343"/>
                  </a:cubicBezTo>
                  <a:cubicBezTo>
                    <a:pt x="6619497" y="1354102"/>
                    <a:pt x="6579188" y="1362635"/>
                    <a:pt x="6539327" y="1372405"/>
                  </a:cubicBezTo>
                  <a:cubicBezTo>
                    <a:pt x="6516609" y="1378051"/>
                    <a:pt x="6494842" y="1387262"/>
                    <a:pt x="6471659" y="1391362"/>
                  </a:cubicBezTo>
                  <a:cubicBezTo>
                    <a:pt x="6416600" y="1401077"/>
                    <a:pt x="6361053" y="1408777"/>
                    <a:pt x="6305536" y="1417103"/>
                  </a:cubicBezTo>
                  <a:cubicBezTo>
                    <a:pt x="6248279" y="1425669"/>
                    <a:pt x="6191229" y="1434541"/>
                    <a:pt x="6133939" y="1442481"/>
                  </a:cubicBezTo>
                  <a:cubicBezTo>
                    <a:pt x="6102579" y="1446662"/>
                    <a:pt x="6070917" y="1448658"/>
                    <a:pt x="6039547" y="1452681"/>
                  </a:cubicBezTo>
                  <a:cubicBezTo>
                    <a:pt x="6012050" y="1456206"/>
                    <a:pt x="5984839" y="1461597"/>
                    <a:pt x="5957366" y="1465590"/>
                  </a:cubicBezTo>
                  <a:cubicBezTo>
                    <a:pt x="5933562" y="1468934"/>
                    <a:pt x="5909518" y="1471349"/>
                    <a:pt x="5885715" y="1474694"/>
                  </a:cubicBezTo>
                  <a:cubicBezTo>
                    <a:pt x="5847596" y="1480140"/>
                    <a:pt x="5809691" y="1486048"/>
                    <a:pt x="5771774" y="1491643"/>
                  </a:cubicBezTo>
                  <a:cubicBezTo>
                    <a:pt x="5755903" y="1493820"/>
                    <a:pt x="5739373" y="1498540"/>
                    <a:pt x="5724294" y="1496914"/>
                  </a:cubicBezTo>
                  <a:cubicBezTo>
                    <a:pt x="5686295" y="1492781"/>
                    <a:pt x="5649250" y="1496294"/>
                    <a:pt x="5611931" y="1502173"/>
                  </a:cubicBezTo>
                  <a:cubicBezTo>
                    <a:pt x="5599171" y="1504201"/>
                    <a:pt x="5585354" y="1504553"/>
                    <a:pt x="5572785" y="1502492"/>
                  </a:cubicBezTo>
                  <a:cubicBezTo>
                    <a:pt x="5547064" y="1498394"/>
                    <a:pt x="5522015" y="1492069"/>
                    <a:pt x="5496622" y="1486703"/>
                  </a:cubicBezTo>
                  <a:cubicBezTo>
                    <a:pt x="5493862" y="1486051"/>
                    <a:pt x="5490551" y="1486053"/>
                    <a:pt x="5487614" y="1485725"/>
                  </a:cubicBezTo>
                  <a:cubicBezTo>
                    <a:pt x="5470960" y="1483859"/>
                    <a:pt x="5454506" y="1481984"/>
                    <a:pt x="5437869" y="1480432"/>
                  </a:cubicBezTo>
                  <a:cubicBezTo>
                    <a:pt x="5428868" y="1479610"/>
                    <a:pt x="5419725" y="1479895"/>
                    <a:pt x="5410729" y="1479229"/>
                  </a:cubicBezTo>
                  <a:cubicBezTo>
                    <a:pt x="5375917" y="1476513"/>
                    <a:pt x="5338174" y="1485709"/>
                    <a:pt x="5307325" y="1468207"/>
                  </a:cubicBezTo>
                  <a:cubicBezTo>
                    <a:pt x="5287297" y="1456930"/>
                    <a:pt x="5268577" y="1460658"/>
                    <a:pt x="5247871" y="1463540"/>
                  </a:cubicBezTo>
                  <a:cubicBezTo>
                    <a:pt x="5232193" y="1465707"/>
                    <a:pt x="5216035" y="1466016"/>
                    <a:pt x="5200105" y="1466942"/>
                  </a:cubicBezTo>
                  <a:cubicBezTo>
                    <a:pt x="5172135" y="1468759"/>
                    <a:pt x="5144152" y="1470266"/>
                    <a:pt x="5116199" y="1472398"/>
                  </a:cubicBezTo>
                  <a:cubicBezTo>
                    <a:pt x="5107270" y="1473142"/>
                    <a:pt x="5098326" y="1477498"/>
                    <a:pt x="5089547" y="1477294"/>
                  </a:cubicBezTo>
                  <a:cubicBezTo>
                    <a:pt x="5048970" y="1476267"/>
                    <a:pt x="5008312" y="1473519"/>
                    <a:pt x="4967752" y="1472806"/>
                  </a:cubicBezTo>
                  <a:cubicBezTo>
                    <a:pt x="4944740" y="1472347"/>
                    <a:pt x="4921363" y="1476454"/>
                    <a:pt x="4898514" y="1475359"/>
                  </a:cubicBezTo>
                  <a:cubicBezTo>
                    <a:pt x="4872154" y="1474119"/>
                    <a:pt x="4846185" y="1468937"/>
                    <a:pt x="4819948" y="1466277"/>
                  </a:cubicBezTo>
                  <a:cubicBezTo>
                    <a:pt x="4812704" y="1465529"/>
                    <a:pt x="4804802" y="1467322"/>
                    <a:pt x="4797235" y="1467999"/>
                  </a:cubicBezTo>
                  <a:cubicBezTo>
                    <a:pt x="4788699" y="1468726"/>
                    <a:pt x="4780369" y="1469755"/>
                    <a:pt x="4771823" y="1470324"/>
                  </a:cubicBezTo>
                  <a:cubicBezTo>
                    <a:pt x="4745790" y="1471894"/>
                    <a:pt x="4719721" y="1472679"/>
                    <a:pt x="4693726" y="1475031"/>
                  </a:cubicBezTo>
                  <a:cubicBezTo>
                    <a:pt x="4677818" y="1476425"/>
                    <a:pt x="4661410" y="1483651"/>
                    <a:pt x="4646522" y="1482013"/>
                  </a:cubicBezTo>
                  <a:cubicBezTo>
                    <a:pt x="4616175" y="1478927"/>
                    <a:pt x="4586536" y="1490556"/>
                    <a:pt x="4556001" y="1483554"/>
                  </a:cubicBezTo>
                  <a:cubicBezTo>
                    <a:pt x="4546547" y="1481499"/>
                    <a:pt x="4534022" y="1488380"/>
                    <a:pt x="4522761" y="1489236"/>
                  </a:cubicBezTo>
                  <a:cubicBezTo>
                    <a:pt x="4494612" y="1491377"/>
                    <a:pt x="4466422" y="1492580"/>
                    <a:pt x="4438228" y="1493782"/>
                  </a:cubicBezTo>
                  <a:cubicBezTo>
                    <a:pt x="4412951" y="1494844"/>
                    <a:pt x="4386813" y="1498301"/>
                    <a:pt x="4362305" y="1495088"/>
                  </a:cubicBezTo>
                  <a:cubicBezTo>
                    <a:pt x="4336613" y="1491619"/>
                    <a:pt x="4313708" y="1493351"/>
                    <a:pt x="4289278" y="1499864"/>
                  </a:cubicBezTo>
                  <a:cubicBezTo>
                    <a:pt x="4272539" y="1504281"/>
                    <a:pt x="4254677" y="1505613"/>
                    <a:pt x="4237236" y="1507551"/>
                  </a:cubicBezTo>
                  <a:cubicBezTo>
                    <a:pt x="4218443" y="1509712"/>
                    <a:pt x="4197483" y="1507428"/>
                    <a:pt x="4180626" y="1513420"/>
                  </a:cubicBezTo>
                  <a:cubicBezTo>
                    <a:pt x="4130437" y="1531219"/>
                    <a:pt x="4078308" y="1537027"/>
                    <a:pt x="4025047" y="1539594"/>
                  </a:cubicBezTo>
                  <a:cubicBezTo>
                    <a:pt x="4015328" y="1540063"/>
                    <a:pt x="4005307" y="1538350"/>
                    <a:pt x="3995866" y="1536451"/>
                  </a:cubicBezTo>
                  <a:cubicBezTo>
                    <a:pt x="3940757" y="1524983"/>
                    <a:pt x="3886195" y="1528868"/>
                    <a:pt x="3831212" y="1540151"/>
                  </a:cubicBezTo>
                  <a:cubicBezTo>
                    <a:pt x="3819833" y="1542583"/>
                    <a:pt x="3807019" y="1543514"/>
                    <a:pt x="3795461" y="1542189"/>
                  </a:cubicBezTo>
                  <a:cubicBezTo>
                    <a:pt x="3762927" y="1538264"/>
                    <a:pt x="3731194" y="1530691"/>
                    <a:pt x="3698543" y="1528342"/>
                  </a:cubicBezTo>
                  <a:cubicBezTo>
                    <a:pt x="3644585" y="1524508"/>
                    <a:pt x="3599168" y="1548354"/>
                    <a:pt x="3551836" y="1564762"/>
                  </a:cubicBezTo>
                  <a:cubicBezTo>
                    <a:pt x="3506795" y="1580273"/>
                    <a:pt x="3469370" y="1612209"/>
                    <a:pt x="3415003" y="1608081"/>
                  </a:cubicBezTo>
                  <a:cubicBezTo>
                    <a:pt x="3409532" y="1607717"/>
                    <a:pt x="3403709" y="1612236"/>
                    <a:pt x="3397737" y="1613622"/>
                  </a:cubicBezTo>
                  <a:cubicBezTo>
                    <a:pt x="3381358" y="1617394"/>
                    <a:pt x="3365010" y="1621790"/>
                    <a:pt x="3348360" y="1624007"/>
                  </a:cubicBezTo>
                  <a:cubicBezTo>
                    <a:pt x="3328041" y="1626870"/>
                    <a:pt x="3307211" y="1627247"/>
                    <a:pt x="3286876" y="1629796"/>
                  </a:cubicBezTo>
                  <a:cubicBezTo>
                    <a:pt x="3273801" y="1631368"/>
                    <a:pt x="3260860" y="1633717"/>
                    <a:pt x="3247932" y="1635832"/>
                  </a:cubicBezTo>
                  <a:lnTo>
                    <a:pt x="3244999" y="1636180"/>
                  </a:lnTo>
                  <a:lnTo>
                    <a:pt x="3184484" y="1639097"/>
                  </a:lnTo>
                  <a:lnTo>
                    <a:pt x="3177540" y="1638715"/>
                  </a:lnTo>
                  <a:cubicBezTo>
                    <a:pt x="3167030" y="1637417"/>
                    <a:pt x="3156526" y="1635766"/>
                    <a:pt x="3146060" y="1634857"/>
                  </a:cubicBezTo>
                  <a:cubicBezTo>
                    <a:pt x="3116518" y="1632358"/>
                    <a:pt x="3084302" y="1635010"/>
                    <a:pt x="3057965" y="1626236"/>
                  </a:cubicBezTo>
                  <a:cubicBezTo>
                    <a:pt x="3029852" y="1616919"/>
                    <a:pt x="3003375" y="1613330"/>
                    <a:pt x="2974961" y="1617995"/>
                  </a:cubicBezTo>
                  <a:cubicBezTo>
                    <a:pt x="2965488" y="1619550"/>
                    <a:pt x="2953558" y="1626717"/>
                    <a:pt x="2949608" y="1633655"/>
                  </a:cubicBezTo>
                  <a:cubicBezTo>
                    <a:pt x="2940805" y="1649145"/>
                    <a:pt x="2927912" y="1652436"/>
                    <a:pt x="2909973" y="1648121"/>
                  </a:cubicBezTo>
                  <a:cubicBezTo>
                    <a:pt x="2894404" y="1644476"/>
                    <a:pt x="2875446" y="1643195"/>
                    <a:pt x="2864542" y="1635245"/>
                  </a:cubicBezTo>
                  <a:cubicBezTo>
                    <a:pt x="2833644" y="1612724"/>
                    <a:pt x="2795701" y="1613769"/>
                    <a:pt x="2758460" y="1609130"/>
                  </a:cubicBezTo>
                  <a:cubicBezTo>
                    <a:pt x="2735725" y="1606301"/>
                    <a:pt x="2714721" y="1607157"/>
                    <a:pt x="2692301" y="1610905"/>
                  </a:cubicBezTo>
                  <a:cubicBezTo>
                    <a:pt x="2643606" y="1619217"/>
                    <a:pt x="2595572" y="1613057"/>
                    <a:pt x="2548009" y="1604522"/>
                  </a:cubicBezTo>
                  <a:cubicBezTo>
                    <a:pt x="2516561" y="1598820"/>
                    <a:pt x="2484471" y="1595972"/>
                    <a:pt x="2453210" y="1590103"/>
                  </a:cubicBezTo>
                  <a:cubicBezTo>
                    <a:pt x="2429807" y="1585581"/>
                    <a:pt x="2406352" y="1579963"/>
                    <a:pt x="2384726" y="1571904"/>
                  </a:cubicBezTo>
                  <a:cubicBezTo>
                    <a:pt x="2353369" y="1560075"/>
                    <a:pt x="2325581" y="1541326"/>
                    <a:pt x="2286765" y="1548534"/>
                  </a:cubicBezTo>
                  <a:cubicBezTo>
                    <a:pt x="2252584" y="1554889"/>
                    <a:pt x="2221009" y="1546526"/>
                    <a:pt x="2189064" y="1538649"/>
                  </a:cubicBezTo>
                  <a:cubicBezTo>
                    <a:pt x="2165600" y="1532875"/>
                    <a:pt x="2142133" y="1526942"/>
                    <a:pt x="2118010" y="1523712"/>
                  </a:cubicBezTo>
                  <a:cubicBezTo>
                    <a:pt x="2089379" y="1519913"/>
                    <a:pt x="2057412" y="1523652"/>
                    <a:pt x="2031682" y="1515318"/>
                  </a:cubicBezTo>
                  <a:cubicBezTo>
                    <a:pt x="2004761" y="1506572"/>
                    <a:pt x="1983123" y="1514364"/>
                    <a:pt x="1959737" y="1518317"/>
                  </a:cubicBezTo>
                  <a:cubicBezTo>
                    <a:pt x="1922433" y="1524509"/>
                    <a:pt x="1885501" y="1534450"/>
                    <a:pt x="1847100" y="1525944"/>
                  </a:cubicBezTo>
                  <a:cubicBezTo>
                    <a:pt x="1800428" y="1515638"/>
                    <a:pt x="1754098" y="1504375"/>
                    <a:pt x="1707262" y="1494706"/>
                  </a:cubicBezTo>
                  <a:cubicBezTo>
                    <a:pt x="1689158" y="1491026"/>
                    <a:pt x="1669827" y="1490075"/>
                    <a:pt x="1651067" y="1488939"/>
                  </a:cubicBezTo>
                  <a:cubicBezTo>
                    <a:pt x="1633296" y="1488069"/>
                    <a:pt x="1612320" y="1493475"/>
                    <a:pt x="1598392" y="1487556"/>
                  </a:cubicBezTo>
                  <a:cubicBezTo>
                    <a:pt x="1562588" y="1472333"/>
                    <a:pt x="1526230" y="1465768"/>
                    <a:pt x="1485796" y="1467717"/>
                  </a:cubicBezTo>
                  <a:cubicBezTo>
                    <a:pt x="1470633" y="1468448"/>
                    <a:pt x="1455519" y="1462113"/>
                    <a:pt x="1440105" y="1461600"/>
                  </a:cubicBezTo>
                  <a:cubicBezTo>
                    <a:pt x="1419033" y="1461047"/>
                    <a:pt x="1394726" y="1457982"/>
                    <a:pt x="1376742" y="1464813"/>
                  </a:cubicBezTo>
                  <a:cubicBezTo>
                    <a:pt x="1334463" y="1480976"/>
                    <a:pt x="1299105" y="1470908"/>
                    <a:pt x="1260914" y="1458783"/>
                  </a:cubicBezTo>
                  <a:cubicBezTo>
                    <a:pt x="1223316" y="1446785"/>
                    <a:pt x="1183912" y="1437700"/>
                    <a:pt x="1144209" y="1430510"/>
                  </a:cubicBezTo>
                  <a:cubicBezTo>
                    <a:pt x="1129277" y="1427934"/>
                    <a:pt x="1111855" y="1434268"/>
                    <a:pt x="1095577" y="1436151"/>
                  </a:cubicBezTo>
                  <a:cubicBezTo>
                    <a:pt x="1089760" y="1436745"/>
                    <a:pt x="1083367" y="1437525"/>
                    <a:pt x="1078045" y="1436212"/>
                  </a:cubicBezTo>
                  <a:cubicBezTo>
                    <a:pt x="1026587" y="1423625"/>
                    <a:pt x="974523" y="1414679"/>
                    <a:pt x="919891" y="1425160"/>
                  </a:cubicBezTo>
                  <a:cubicBezTo>
                    <a:pt x="914876" y="1426187"/>
                    <a:pt x="909153" y="1424736"/>
                    <a:pt x="904047" y="1423883"/>
                  </a:cubicBezTo>
                  <a:cubicBezTo>
                    <a:pt x="879088" y="1419436"/>
                    <a:pt x="854553" y="1411675"/>
                    <a:pt x="829382" y="1410847"/>
                  </a:cubicBezTo>
                  <a:cubicBezTo>
                    <a:pt x="767326" y="1408817"/>
                    <a:pt x="705028" y="1409779"/>
                    <a:pt x="642661" y="1409490"/>
                  </a:cubicBezTo>
                  <a:cubicBezTo>
                    <a:pt x="638766" y="1409522"/>
                    <a:pt x="634684" y="1409719"/>
                    <a:pt x="631134" y="1408791"/>
                  </a:cubicBezTo>
                  <a:cubicBezTo>
                    <a:pt x="607871" y="1403163"/>
                    <a:pt x="587956" y="1406321"/>
                    <a:pt x="569136" y="1420097"/>
                  </a:cubicBezTo>
                  <a:cubicBezTo>
                    <a:pt x="560854" y="1426146"/>
                    <a:pt x="549335" y="1429684"/>
                    <a:pt x="538796" y="1433330"/>
                  </a:cubicBezTo>
                  <a:cubicBezTo>
                    <a:pt x="523276" y="1438787"/>
                    <a:pt x="507362" y="1444105"/>
                    <a:pt x="491177" y="1447867"/>
                  </a:cubicBezTo>
                  <a:cubicBezTo>
                    <a:pt x="475178" y="1451464"/>
                    <a:pt x="458068" y="1456211"/>
                    <a:pt x="442411" y="1454770"/>
                  </a:cubicBezTo>
                  <a:cubicBezTo>
                    <a:pt x="414232" y="1452205"/>
                    <a:pt x="387176" y="1444721"/>
                    <a:pt x="359296" y="1440257"/>
                  </a:cubicBezTo>
                  <a:cubicBezTo>
                    <a:pt x="349673" y="1438680"/>
                    <a:pt x="339191" y="1439501"/>
                    <a:pt x="329271" y="1439821"/>
                  </a:cubicBezTo>
                  <a:cubicBezTo>
                    <a:pt x="306503" y="1440449"/>
                    <a:pt x="283397" y="1446114"/>
                    <a:pt x="262167" y="1434111"/>
                  </a:cubicBezTo>
                  <a:cubicBezTo>
                    <a:pt x="242530" y="1422816"/>
                    <a:pt x="223456" y="1427345"/>
                    <a:pt x="203882" y="1437548"/>
                  </a:cubicBezTo>
                  <a:cubicBezTo>
                    <a:pt x="189813" y="1444818"/>
                    <a:pt x="173736" y="1450772"/>
                    <a:pt x="157723" y="1454055"/>
                  </a:cubicBezTo>
                  <a:cubicBezTo>
                    <a:pt x="135728" y="1458567"/>
                    <a:pt x="113832" y="1461037"/>
                    <a:pt x="89823" y="1460153"/>
                  </a:cubicBezTo>
                  <a:cubicBezTo>
                    <a:pt x="72843" y="1459559"/>
                    <a:pt x="59011" y="1459598"/>
                    <a:pt x="45393" y="1451938"/>
                  </a:cubicBezTo>
                  <a:cubicBezTo>
                    <a:pt x="43196" y="1450788"/>
                    <a:pt x="39293" y="1450662"/>
                    <a:pt x="36385" y="1450960"/>
                  </a:cubicBezTo>
                  <a:lnTo>
                    <a:pt x="0" y="1452514"/>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AE56EED7-40A9-4EAF-B230-108CC384E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1"/>
              <a:ext cx="9637211" cy="1649863"/>
            </a:xfrm>
            <a:custGeom>
              <a:avLst/>
              <a:gdLst>
                <a:gd name="connsiteX0" fmla="*/ 2468659 w 9637211"/>
                <a:gd name="connsiteY0" fmla="*/ 1380297 h 1649863"/>
                <a:gd name="connsiteX1" fmla="*/ 2460722 w 9637211"/>
                <a:gd name="connsiteY1" fmla="*/ 1390272 h 1649863"/>
                <a:gd name="connsiteX2" fmla="*/ 2446257 w 9637211"/>
                <a:gd name="connsiteY2" fmla="*/ 1406498 h 1649863"/>
                <a:gd name="connsiteX3" fmla="*/ 2427494 w 9637211"/>
                <a:gd name="connsiteY3" fmla="*/ 1415356 h 1649863"/>
                <a:gd name="connsiteX4" fmla="*/ 2460722 w 9637211"/>
                <a:gd name="connsiteY4" fmla="*/ 1390272 h 1649863"/>
                <a:gd name="connsiteX5" fmla="*/ 5731745 w 9637211"/>
                <a:gd name="connsiteY5" fmla="*/ 1360489 h 1649863"/>
                <a:gd name="connsiteX6" fmla="*/ 5698179 w 9637211"/>
                <a:gd name="connsiteY6" fmla="*/ 1367442 h 1649863"/>
                <a:gd name="connsiteX7" fmla="*/ 5715901 w 9637211"/>
                <a:gd name="connsiteY7" fmla="*/ 1365274 h 1649863"/>
                <a:gd name="connsiteX8" fmla="*/ 5731745 w 9637211"/>
                <a:gd name="connsiteY8" fmla="*/ 1360489 h 1649863"/>
                <a:gd name="connsiteX9" fmla="*/ 5503859 w 9637211"/>
                <a:gd name="connsiteY9" fmla="*/ 1324849 h 1649863"/>
                <a:gd name="connsiteX10" fmla="*/ 5516994 w 9637211"/>
                <a:gd name="connsiteY10" fmla="*/ 1333353 h 1649863"/>
                <a:gd name="connsiteX11" fmla="*/ 5516994 w 9637211"/>
                <a:gd name="connsiteY11" fmla="*/ 1333352 h 1649863"/>
                <a:gd name="connsiteX12" fmla="*/ 4720031 w 9637211"/>
                <a:gd name="connsiteY12" fmla="*/ 1268958 h 1649863"/>
                <a:gd name="connsiteX13" fmla="*/ 4749955 w 9637211"/>
                <a:gd name="connsiteY13" fmla="*/ 1273114 h 1649863"/>
                <a:gd name="connsiteX14" fmla="*/ 4767388 w 9637211"/>
                <a:gd name="connsiteY14" fmla="*/ 1277477 h 1649863"/>
                <a:gd name="connsiteX15" fmla="*/ 4767531 w 9637211"/>
                <a:gd name="connsiteY15" fmla="*/ 1277513 h 1649863"/>
                <a:gd name="connsiteX16" fmla="*/ 4782965 w 9637211"/>
                <a:gd name="connsiteY16" fmla="*/ 1281578 h 1649863"/>
                <a:gd name="connsiteX17" fmla="*/ 4784809 w 9637211"/>
                <a:gd name="connsiteY17" fmla="*/ 1281832 h 1649863"/>
                <a:gd name="connsiteX18" fmla="*/ 4790792 w 9637211"/>
                <a:gd name="connsiteY18" fmla="*/ 1283327 h 1649863"/>
                <a:gd name="connsiteX19" fmla="*/ 4814638 w 9637211"/>
                <a:gd name="connsiteY19" fmla="*/ 1285937 h 1649863"/>
                <a:gd name="connsiteX20" fmla="*/ 4784809 w 9637211"/>
                <a:gd name="connsiteY20" fmla="*/ 1281832 h 1649863"/>
                <a:gd name="connsiteX21" fmla="*/ 4767531 w 9637211"/>
                <a:gd name="connsiteY21" fmla="*/ 1277513 h 1649863"/>
                <a:gd name="connsiteX22" fmla="*/ 4751799 w 9637211"/>
                <a:gd name="connsiteY22" fmla="*/ 1273370 h 1649863"/>
                <a:gd name="connsiteX23" fmla="*/ 4749955 w 9637211"/>
                <a:gd name="connsiteY23" fmla="*/ 1273114 h 1649863"/>
                <a:gd name="connsiteX24" fmla="*/ 4743957 w 9637211"/>
                <a:gd name="connsiteY24" fmla="*/ 1271612 h 1649863"/>
                <a:gd name="connsiteX25" fmla="*/ 4720031 w 9637211"/>
                <a:gd name="connsiteY25" fmla="*/ 1268958 h 1649863"/>
                <a:gd name="connsiteX26" fmla="*/ 3276840 w 9637211"/>
                <a:gd name="connsiteY26" fmla="*/ 1263985 h 1649863"/>
                <a:gd name="connsiteX27" fmla="*/ 3328341 w 9637211"/>
                <a:gd name="connsiteY27" fmla="*/ 1281473 h 1649863"/>
                <a:gd name="connsiteX28" fmla="*/ 3301810 w 9637211"/>
                <a:gd name="connsiteY28" fmla="*/ 1277386 h 1649863"/>
                <a:gd name="connsiteX29" fmla="*/ 3276840 w 9637211"/>
                <a:gd name="connsiteY29" fmla="*/ 1263985 h 1649863"/>
                <a:gd name="connsiteX30" fmla="*/ 3519760 w 9637211"/>
                <a:gd name="connsiteY30" fmla="*/ 1250994 h 1649863"/>
                <a:gd name="connsiteX31" fmla="*/ 3503255 w 9637211"/>
                <a:gd name="connsiteY31" fmla="*/ 1251147 h 1649863"/>
                <a:gd name="connsiteX32" fmla="*/ 3519760 w 9637211"/>
                <a:gd name="connsiteY32" fmla="*/ 1250994 h 1649863"/>
                <a:gd name="connsiteX33" fmla="*/ 3537011 w 9637211"/>
                <a:gd name="connsiteY33" fmla="*/ 1257249 h 1649863"/>
                <a:gd name="connsiteX34" fmla="*/ 3519760 w 9637211"/>
                <a:gd name="connsiteY34" fmla="*/ 1250994 h 1649863"/>
                <a:gd name="connsiteX35" fmla="*/ 5038723 w 9637211"/>
                <a:gd name="connsiteY35" fmla="*/ 1229019 h 1649863"/>
                <a:gd name="connsiteX36" fmla="*/ 5009340 w 9637211"/>
                <a:gd name="connsiteY36" fmla="*/ 1231627 h 1649863"/>
                <a:gd name="connsiteX37" fmla="*/ 5069905 w 9637211"/>
                <a:gd name="connsiteY37" fmla="*/ 1231533 h 1649863"/>
                <a:gd name="connsiteX38" fmla="*/ 5038723 w 9637211"/>
                <a:gd name="connsiteY38" fmla="*/ 1229019 h 1649863"/>
                <a:gd name="connsiteX39" fmla="*/ 6274350 w 9637211"/>
                <a:gd name="connsiteY39" fmla="*/ 1198579 h 1649863"/>
                <a:gd name="connsiteX40" fmla="*/ 6274350 w 9637211"/>
                <a:gd name="connsiteY40" fmla="*/ 1198580 h 1649863"/>
                <a:gd name="connsiteX41" fmla="*/ 6299734 w 9637211"/>
                <a:gd name="connsiteY41" fmla="*/ 1215874 h 1649863"/>
                <a:gd name="connsiteX42" fmla="*/ 6274350 w 9637211"/>
                <a:gd name="connsiteY42" fmla="*/ 1198579 h 1649863"/>
                <a:gd name="connsiteX43" fmla="*/ 284014 w 9637211"/>
                <a:gd name="connsiteY43" fmla="*/ 1083637 h 1649863"/>
                <a:gd name="connsiteX44" fmla="*/ 274455 w 9637211"/>
                <a:gd name="connsiteY44" fmla="*/ 1086842 h 1649863"/>
                <a:gd name="connsiteX45" fmla="*/ 233501 w 9637211"/>
                <a:gd name="connsiteY45" fmla="*/ 1096794 h 1649863"/>
                <a:gd name="connsiteX46" fmla="*/ 274456 w 9637211"/>
                <a:gd name="connsiteY46" fmla="*/ 1086842 h 1649863"/>
                <a:gd name="connsiteX47" fmla="*/ 691166 w 9637211"/>
                <a:gd name="connsiteY47" fmla="*/ 1081917 h 1649863"/>
                <a:gd name="connsiteX48" fmla="*/ 677191 w 9637211"/>
                <a:gd name="connsiteY48" fmla="*/ 1087044 h 1649863"/>
                <a:gd name="connsiteX49" fmla="*/ 632391 w 9637211"/>
                <a:gd name="connsiteY49" fmla="*/ 1110922 h 1649863"/>
                <a:gd name="connsiteX50" fmla="*/ 677192 w 9637211"/>
                <a:gd name="connsiteY50" fmla="*/ 1087044 h 1649863"/>
                <a:gd name="connsiteX51" fmla="*/ 428044 w 9637211"/>
                <a:gd name="connsiteY51" fmla="*/ 1067823 h 1649863"/>
                <a:gd name="connsiteX52" fmla="*/ 479634 w 9637211"/>
                <a:gd name="connsiteY52" fmla="*/ 1077452 h 1649863"/>
                <a:gd name="connsiteX53" fmla="*/ 428044 w 9637211"/>
                <a:gd name="connsiteY53" fmla="*/ 1067823 h 1649863"/>
                <a:gd name="connsiteX54" fmla="*/ 7445292 w 9637211"/>
                <a:gd name="connsiteY54" fmla="*/ 757632 h 1649863"/>
                <a:gd name="connsiteX55" fmla="*/ 7466390 w 9637211"/>
                <a:gd name="connsiteY55" fmla="*/ 768915 h 1649863"/>
                <a:gd name="connsiteX56" fmla="*/ 7474827 w 9637211"/>
                <a:gd name="connsiteY56" fmla="*/ 771226 h 1649863"/>
                <a:gd name="connsiteX57" fmla="*/ 7466391 w 9637211"/>
                <a:gd name="connsiteY57" fmla="*/ 768915 h 1649863"/>
                <a:gd name="connsiteX58" fmla="*/ 7445292 w 9637211"/>
                <a:gd name="connsiteY58" fmla="*/ 757632 h 1649863"/>
                <a:gd name="connsiteX59" fmla="*/ 0 w 9637211"/>
                <a:gd name="connsiteY59" fmla="*/ 0 h 1649863"/>
                <a:gd name="connsiteX60" fmla="*/ 9637211 w 9637211"/>
                <a:gd name="connsiteY60" fmla="*/ 0 h 1649863"/>
                <a:gd name="connsiteX61" fmla="*/ 9583319 w 9637211"/>
                <a:gd name="connsiteY61" fmla="*/ 32146 h 1649863"/>
                <a:gd name="connsiteX62" fmla="*/ 9493665 w 9637211"/>
                <a:gd name="connsiteY62" fmla="*/ 112426 h 1649863"/>
                <a:gd name="connsiteX63" fmla="*/ 9457156 w 9637211"/>
                <a:gd name="connsiteY63" fmla="*/ 155303 h 1649863"/>
                <a:gd name="connsiteX64" fmla="*/ 9377643 w 9637211"/>
                <a:gd name="connsiteY64" fmla="*/ 187228 h 1649863"/>
                <a:gd name="connsiteX65" fmla="*/ 9292088 w 9637211"/>
                <a:gd name="connsiteY65" fmla="*/ 235295 h 1649863"/>
                <a:gd name="connsiteX66" fmla="*/ 9231985 w 9637211"/>
                <a:gd name="connsiteY66" fmla="*/ 281821 h 1649863"/>
                <a:gd name="connsiteX67" fmla="*/ 9185378 w 9637211"/>
                <a:gd name="connsiteY67" fmla="*/ 313259 h 1649863"/>
                <a:gd name="connsiteX68" fmla="*/ 9118948 w 9637211"/>
                <a:gd name="connsiteY68" fmla="*/ 345810 h 1649863"/>
                <a:gd name="connsiteX69" fmla="*/ 9052763 w 9637211"/>
                <a:gd name="connsiteY69" fmla="*/ 387450 h 1649863"/>
                <a:gd name="connsiteX70" fmla="*/ 9020858 w 9637211"/>
                <a:gd name="connsiteY70" fmla="*/ 412686 h 1649863"/>
                <a:gd name="connsiteX71" fmla="*/ 8958799 w 9637211"/>
                <a:gd name="connsiteY71" fmla="*/ 455068 h 1649863"/>
                <a:gd name="connsiteX72" fmla="*/ 8894669 w 9637211"/>
                <a:gd name="connsiteY72" fmla="*/ 494884 h 1649863"/>
                <a:gd name="connsiteX73" fmla="*/ 8772871 w 9637211"/>
                <a:gd name="connsiteY73" fmla="*/ 542815 h 1649863"/>
                <a:gd name="connsiteX74" fmla="*/ 8663102 w 9637211"/>
                <a:gd name="connsiteY74" fmla="*/ 609939 h 1649863"/>
                <a:gd name="connsiteX75" fmla="*/ 8575858 w 9637211"/>
                <a:gd name="connsiteY75" fmla="*/ 659344 h 1649863"/>
                <a:gd name="connsiteX76" fmla="*/ 8525191 w 9637211"/>
                <a:gd name="connsiteY76" fmla="*/ 691449 h 1649863"/>
                <a:gd name="connsiteX77" fmla="*/ 8432740 w 9637211"/>
                <a:gd name="connsiteY77" fmla="*/ 762134 h 1649863"/>
                <a:gd name="connsiteX78" fmla="*/ 8287775 w 9637211"/>
                <a:gd name="connsiteY78" fmla="*/ 838802 h 1649863"/>
                <a:gd name="connsiteX79" fmla="*/ 8199975 w 9637211"/>
                <a:gd name="connsiteY79" fmla="*/ 880700 h 1649863"/>
                <a:gd name="connsiteX80" fmla="*/ 8009879 w 9637211"/>
                <a:gd name="connsiteY80" fmla="*/ 946676 h 1649863"/>
                <a:gd name="connsiteX81" fmla="*/ 7948650 w 9637211"/>
                <a:gd name="connsiteY81" fmla="*/ 969872 h 1649863"/>
                <a:gd name="connsiteX82" fmla="*/ 7878149 w 9637211"/>
                <a:gd name="connsiteY82" fmla="*/ 986611 h 1649863"/>
                <a:gd name="connsiteX83" fmla="*/ 7765368 w 9637211"/>
                <a:gd name="connsiteY83" fmla="*/ 1023592 h 1649863"/>
                <a:gd name="connsiteX84" fmla="*/ 7544827 w 9637211"/>
                <a:gd name="connsiteY84" fmla="*/ 1088525 h 1649863"/>
                <a:gd name="connsiteX85" fmla="*/ 7496243 w 9637211"/>
                <a:gd name="connsiteY85" fmla="*/ 1099185 h 1649863"/>
                <a:gd name="connsiteX86" fmla="*/ 7373131 w 9637211"/>
                <a:gd name="connsiteY86" fmla="*/ 1140118 h 1649863"/>
                <a:gd name="connsiteX87" fmla="*/ 7299425 w 9637211"/>
                <a:gd name="connsiteY87" fmla="*/ 1167211 h 1649863"/>
                <a:gd name="connsiteX88" fmla="*/ 7238066 w 9637211"/>
                <a:gd name="connsiteY88" fmla="*/ 1183666 h 1649863"/>
                <a:gd name="connsiteX89" fmla="*/ 7183552 w 9637211"/>
                <a:gd name="connsiteY89" fmla="*/ 1192571 h 1649863"/>
                <a:gd name="connsiteX90" fmla="*/ 7040813 w 9637211"/>
                <a:gd name="connsiteY90" fmla="*/ 1230525 h 1649863"/>
                <a:gd name="connsiteX91" fmla="*/ 6983864 w 9637211"/>
                <a:gd name="connsiteY91" fmla="*/ 1245513 h 1649863"/>
                <a:gd name="connsiteX92" fmla="*/ 6836601 w 9637211"/>
                <a:gd name="connsiteY92" fmla="*/ 1294672 h 1649863"/>
                <a:gd name="connsiteX93" fmla="*/ 6711393 w 9637211"/>
                <a:gd name="connsiteY93" fmla="*/ 1328485 h 1649863"/>
                <a:gd name="connsiteX94" fmla="*/ 6659164 w 9637211"/>
                <a:gd name="connsiteY94" fmla="*/ 1344343 h 1649863"/>
                <a:gd name="connsiteX95" fmla="*/ 6539327 w 9637211"/>
                <a:gd name="connsiteY95" fmla="*/ 1372405 h 1649863"/>
                <a:gd name="connsiteX96" fmla="*/ 6471659 w 9637211"/>
                <a:gd name="connsiteY96" fmla="*/ 1391362 h 1649863"/>
                <a:gd name="connsiteX97" fmla="*/ 6305536 w 9637211"/>
                <a:gd name="connsiteY97" fmla="*/ 1417103 h 1649863"/>
                <a:gd name="connsiteX98" fmla="*/ 6133939 w 9637211"/>
                <a:gd name="connsiteY98" fmla="*/ 1442481 h 1649863"/>
                <a:gd name="connsiteX99" fmla="*/ 6039547 w 9637211"/>
                <a:gd name="connsiteY99" fmla="*/ 1452681 h 1649863"/>
                <a:gd name="connsiteX100" fmla="*/ 5957366 w 9637211"/>
                <a:gd name="connsiteY100" fmla="*/ 1465590 h 1649863"/>
                <a:gd name="connsiteX101" fmla="*/ 5885715 w 9637211"/>
                <a:gd name="connsiteY101" fmla="*/ 1474694 h 1649863"/>
                <a:gd name="connsiteX102" fmla="*/ 5771774 w 9637211"/>
                <a:gd name="connsiteY102" fmla="*/ 1491643 h 1649863"/>
                <a:gd name="connsiteX103" fmla="*/ 5724294 w 9637211"/>
                <a:gd name="connsiteY103" fmla="*/ 1496914 h 1649863"/>
                <a:gd name="connsiteX104" fmla="*/ 5611931 w 9637211"/>
                <a:gd name="connsiteY104" fmla="*/ 1502173 h 1649863"/>
                <a:gd name="connsiteX105" fmla="*/ 5572785 w 9637211"/>
                <a:gd name="connsiteY105" fmla="*/ 1502492 h 1649863"/>
                <a:gd name="connsiteX106" fmla="*/ 5496622 w 9637211"/>
                <a:gd name="connsiteY106" fmla="*/ 1486703 h 1649863"/>
                <a:gd name="connsiteX107" fmla="*/ 5487614 w 9637211"/>
                <a:gd name="connsiteY107" fmla="*/ 1485725 h 1649863"/>
                <a:gd name="connsiteX108" fmla="*/ 5437869 w 9637211"/>
                <a:gd name="connsiteY108" fmla="*/ 1480432 h 1649863"/>
                <a:gd name="connsiteX109" fmla="*/ 5410729 w 9637211"/>
                <a:gd name="connsiteY109" fmla="*/ 1479229 h 1649863"/>
                <a:gd name="connsiteX110" fmla="*/ 5307325 w 9637211"/>
                <a:gd name="connsiteY110" fmla="*/ 1468207 h 1649863"/>
                <a:gd name="connsiteX111" fmla="*/ 5247871 w 9637211"/>
                <a:gd name="connsiteY111" fmla="*/ 1463540 h 1649863"/>
                <a:gd name="connsiteX112" fmla="*/ 5200105 w 9637211"/>
                <a:gd name="connsiteY112" fmla="*/ 1466942 h 1649863"/>
                <a:gd name="connsiteX113" fmla="*/ 5116199 w 9637211"/>
                <a:gd name="connsiteY113" fmla="*/ 1472398 h 1649863"/>
                <a:gd name="connsiteX114" fmla="*/ 5089547 w 9637211"/>
                <a:gd name="connsiteY114" fmla="*/ 1477294 h 1649863"/>
                <a:gd name="connsiteX115" fmla="*/ 4967752 w 9637211"/>
                <a:gd name="connsiteY115" fmla="*/ 1472806 h 1649863"/>
                <a:gd name="connsiteX116" fmla="*/ 4898514 w 9637211"/>
                <a:gd name="connsiteY116" fmla="*/ 1475359 h 1649863"/>
                <a:gd name="connsiteX117" fmla="*/ 4819948 w 9637211"/>
                <a:gd name="connsiteY117" fmla="*/ 1466277 h 1649863"/>
                <a:gd name="connsiteX118" fmla="*/ 4797235 w 9637211"/>
                <a:gd name="connsiteY118" fmla="*/ 1467999 h 1649863"/>
                <a:gd name="connsiteX119" fmla="*/ 4771823 w 9637211"/>
                <a:gd name="connsiteY119" fmla="*/ 1470324 h 1649863"/>
                <a:gd name="connsiteX120" fmla="*/ 4693726 w 9637211"/>
                <a:gd name="connsiteY120" fmla="*/ 1475031 h 1649863"/>
                <a:gd name="connsiteX121" fmla="*/ 4646522 w 9637211"/>
                <a:gd name="connsiteY121" fmla="*/ 1482013 h 1649863"/>
                <a:gd name="connsiteX122" fmla="*/ 4556001 w 9637211"/>
                <a:gd name="connsiteY122" fmla="*/ 1483554 h 1649863"/>
                <a:gd name="connsiteX123" fmla="*/ 4522761 w 9637211"/>
                <a:gd name="connsiteY123" fmla="*/ 1489236 h 1649863"/>
                <a:gd name="connsiteX124" fmla="*/ 4438228 w 9637211"/>
                <a:gd name="connsiteY124" fmla="*/ 1493782 h 1649863"/>
                <a:gd name="connsiteX125" fmla="*/ 4362305 w 9637211"/>
                <a:gd name="connsiteY125" fmla="*/ 1495088 h 1649863"/>
                <a:gd name="connsiteX126" fmla="*/ 4289278 w 9637211"/>
                <a:gd name="connsiteY126" fmla="*/ 1499864 h 1649863"/>
                <a:gd name="connsiteX127" fmla="*/ 4237236 w 9637211"/>
                <a:gd name="connsiteY127" fmla="*/ 1507551 h 1649863"/>
                <a:gd name="connsiteX128" fmla="*/ 4180626 w 9637211"/>
                <a:gd name="connsiteY128" fmla="*/ 1513420 h 1649863"/>
                <a:gd name="connsiteX129" fmla="*/ 4025047 w 9637211"/>
                <a:gd name="connsiteY129" fmla="*/ 1539594 h 1649863"/>
                <a:gd name="connsiteX130" fmla="*/ 3995866 w 9637211"/>
                <a:gd name="connsiteY130" fmla="*/ 1536451 h 1649863"/>
                <a:gd name="connsiteX131" fmla="*/ 3831212 w 9637211"/>
                <a:gd name="connsiteY131" fmla="*/ 1540151 h 1649863"/>
                <a:gd name="connsiteX132" fmla="*/ 3795461 w 9637211"/>
                <a:gd name="connsiteY132" fmla="*/ 1542189 h 1649863"/>
                <a:gd name="connsiteX133" fmla="*/ 3698543 w 9637211"/>
                <a:gd name="connsiteY133" fmla="*/ 1528342 h 1649863"/>
                <a:gd name="connsiteX134" fmla="*/ 3551836 w 9637211"/>
                <a:gd name="connsiteY134" fmla="*/ 1564762 h 1649863"/>
                <a:gd name="connsiteX135" fmla="*/ 3415003 w 9637211"/>
                <a:gd name="connsiteY135" fmla="*/ 1608081 h 1649863"/>
                <a:gd name="connsiteX136" fmla="*/ 3397737 w 9637211"/>
                <a:gd name="connsiteY136" fmla="*/ 1613622 h 1649863"/>
                <a:gd name="connsiteX137" fmla="*/ 3348360 w 9637211"/>
                <a:gd name="connsiteY137" fmla="*/ 1624007 h 1649863"/>
                <a:gd name="connsiteX138" fmla="*/ 3286876 w 9637211"/>
                <a:gd name="connsiteY138" fmla="*/ 1629796 h 1649863"/>
                <a:gd name="connsiteX139" fmla="*/ 3247932 w 9637211"/>
                <a:gd name="connsiteY139" fmla="*/ 1635832 h 1649863"/>
                <a:gd name="connsiteX140" fmla="*/ 3244999 w 9637211"/>
                <a:gd name="connsiteY140" fmla="*/ 1636180 h 1649863"/>
                <a:gd name="connsiteX141" fmla="*/ 3184484 w 9637211"/>
                <a:gd name="connsiteY141" fmla="*/ 1639097 h 1649863"/>
                <a:gd name="connsiteX142" fmla="*/ 3177540 w 9637211"/>
                <a:gd name="connsiteY142" fmla="*/ 1638715 h 1649863"/>
                <a:gd name="connsiteX143" fmla="*/ 3146060 w 9637211"/>
                <a:gd name="connsiteY143" fmla="*/ 1634857 h 1649863"/>
                <a:gd name="connsiteX144" fmla="*/ 3057965 w 9637211"/>
                <a:gd name="connsiteY144" fmla="*/ 1626236 h 1649863"/>
                <a:gd name="connsiteX145" fmla="*/ 2974961 w 9637211"/>
                <a:gd name="connsiteY145" fmla="*/ 1617995 h 1649863"/>
                <a:gd name="connsiteX146" fmla="*/ 2949608 w 9637211"/>
                <a:gd name="connsiteY146" fmla="*/ 1633655 h 1649863"/>
                <a:gd name="connsiteX147" fmla="*/ 2909973 w 9637211"/>
                <a:gd name="connsiteY147" fmla="*/ 1648121 h 1649863"/>
                <a:gd name="connsiteX148" fmla="*/ 2864542 w 9637211"/>
                <a:gd name="connsiteY148" fmla="*/ 1635245 h 1649863"/>
                <a:gd name="connsiteX149" fmla="*/ 2758460 w 9637211"/>
                <a:gd name="connsiteY149" fmla="*/ 1609130 h 1649863"/>
                <a:gd name="connsiteX150" fmla="*/ 2692301 w 9637211"/>
                <a:gd name="connsiteY150" fmla="*/ 1610905 h 1649863"/>
                <a:gd name="connsiteX151" fmla="*/ 2548009 w 9637211"/>
                <a:gd name="connsiteY151" fmla="*/ 1604522 h 1649863"/>
                <a:gd name="connsiteX152" fmla="*/ 2453210 w 9637211"/>
                <a:gd name="connsiteY152" fmla="*/ 1590103 h 1649863"/>
                <a:gd name="connsiteX153" fmla="*/ 2384726 w 9637211"/>
                <a:gd name="connsiteY153" fmla="*/ 1571904 h 1649863"/>
                <a:gd name="connsiteX154" fmla="*/ 2286765 w 9637211"/>
                <a:gd name="connsiteY154" fmla="*/ 1548534 h 1649863"/>
                <a:gd name="connsiteX155" fmla="*/ 2189064 w 9637211"/>
                <a:gd name="connsiteY155" fmla="*/ 1538649 h 1649863"/>
                <a:gd name="connsiteX156" fmla="*/ 2118010 w 9637211"/>
                <a:gd name="connsiteY156" fmla="*/ 1523712 h 1649863"/>
                <a:gd name="connsiteX157" fmla="*/ 2031682 w 9637211"/>
                <a:gd name="connsiteY157" fmla="*/ 1515318 h 1649863"/>
                <a:gd name="connsiteX158" fmla="*/ 1959737 w 9637211"/>
                <a:gd name="connsiteY158" fmla="*/ 1518317 h 1649863"/>
                <a:gd name="connsiteX159" fmla="*/ 1847100 w 9637211"/>
                <a:gd name="connsiteY159" fmla="*/ 1525944 h 1649863"/>
                <a:gd name="connsiteX160" fmla="*/ 1707262 w 9637211"/>
                <a:gd name="connsiteY160" fmla="*/ 1494706 h 1649863"/>
                <a:gd name="connsiteX161" fmla="*/ 1651067 w 9637211"/>
                <a:gd name="connsiteY161" fmla="*/ 1488939 h 1649863"/>
                <a:gd name="connsiteX162" fmla="*/ 1598392 w 9637211"/>
                <a:gd name="connsiteY162" fmla="*/ 1487556 h 1649863"/>
                <a:gd name="connsiteX163" fmla="*/ 1485796 w 9637211"/>
                <a:gd name="connsiteY163" fmla="*/ 1467717 h 1649863"/>
                <a:gd name="connsiteX164" fmla="*/ 1440105 w 9637211"/>
                <a:gd name="connsiteY164" fmla="*/ 1461600 h 1649863"/>
                <a:gd name="connsiteX165" fmla="*/ 1376742 w 9637211"/>
                <a:gd name="connsiteY165" fmla="*/ 1464813 h 1649863"/>
                <a:gd name="connsiteX166" fmla="*/ 1260914 w 9637211"/>
                <a:gd name="connsiteY166" fmla="*/ 1458783 h 1649863"/>
                <a:gd name="connsiteX167" fmla="*/ 1144209 w 9637211"/>
                <a:gd name="connsiteY167" fmla="*/ 1430510 h 1649863"/>
                <a:gd name="connsiteX168" fmla="*/ 1095577 w 9637211"/>
                <a:gd name="connsiteY168" fmla="*/ 1436151 h 1649863"/>
                <a:gd name="connsiteX169" fmla="*/ 1078045 w 9637211"/>
                <a:gd name="connsiteY169" fmla="*/ 1436212 h 1649863"/>
                <a:gd name="connsiteX170" fmla="*/ 919891 w 9637211"/>
                <a:gd name="connsiteY170" fmla="*/ 1425160 h 1649863"/>
                <a:gd name="connsiteX171" fmla="*/ 904047 w 9637211"/>
                <a:gd name="connsiteY171" fmla="*/ 1423883 h 1649863"/>
                <a:gd name="connsiteX172" fmla="*/ 829382 w 9637211"/>
                <a:gd name="connsiteY172" fmla="*/ 1410847 h 1649863"/>
                <a:gd name="connsiteX173" fmla="*/ 642661 w 9637211"/>
                <a:gd name="connsiteY173" fmla="*/ 1409490 h 1649863"/>
                <a:gd name="connsiteX174" fmla="*/ 631134 w 9637211"/>
                <a:gd name="connsiteY174" fmla="*/ 1408791 h 1649863"/>
                <a:gd name="connsiteX175" fmla="*/ 569136 w 9637211"/>
                <a:gd name="connsiteY175" fmla="*/ 1420097 h 1649863"/>
                <a:gd name="connsiteX176" fmla="*/ 538796 w 9637211"/>
                <a:gd name="connsiteY176" fmla="*/ 1433330 h 1649863"/>
                <a:gd name="connsiteX177" fmla="*/ 491177 w 9637211"/>
                <a:gd name="connsiteY177" fmla="*/ 1447867 h 1649863"/>
                <a:gd name="connsiteX178" fmla="*/ 442411 w 9637211"/>
                <a:gd name="connsiteY178" fmla="*/ 1454770 h 1649863"/>
                <a:gd name="connsiteX179" fmla="*/ 359296 w 9637211"/>
                <a:gd name="connsiteY179" fmla="*/ 1440257 h 1649863"/>
                <a:gd name="connsiteX180" fmla="*/ 329271 w 9637211"/>
                <a:gd name="connsiteY180" fmla="*/ 1439821 h 1649863"/>
                <a:gd name="connsiteX181" fmla="*/ 262167 w 9637211"/>
                <a:gd name="connsiteY181" fmla="*/ 1434111 h 1649863"/>
                <a:gd name="connsiteX182" fmla="*/ 203882 w 9637211"/>
                <a:gd name="connsiteY182" fmla="*/ 1437548 h 1649863"/>
                <a:gd name="connsiteX183" fmla="*/ 157723 w 9637211"/>
                <a:gd name="connsiteY183" fmla="*/ 1454055 h 1649863"/>
                <a:gd name="connsiteX184" fmla="*/ 89823 w 9637211"/>
                <a:gd name="connsiteY184" fmla="*/ 1460153 h 1649863"/>
                <a:gd name="connsiteX185" fmla="*/ 45393 w 9637211"/>
                <a:gd name="connsiteY185" fmla="*/ 1451938 h 1649863"/>
                <a:gd name="connsiteX186" fmla="*/ 36385 w 9637211"/>
                <a:gd name="connsiteY186" fmla="*/ 1450960 h 1649863"/>
                <a:gd name="connsiteX187" fmla="*/ 0 w 9637211"/>
                <a:gd name="connsiteY187" fmla="*/ 1452514 h 1649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9637211" h="1649863">
                  <a:moveTo>
                    <a:pt x="2468659" y="1380297"/>
                  </a:moveTo>
                  <a:lnTo>
                    <a:pt x="2460722" y="1390272"/>
                  </a:lnTo>
                  <a:cubicBezTo>
                    <a:pt x="2456661" y="1396980"/>
                    <a:pt x="2451818" y="1402354"/>
                    <a:pt x="2446257" y="1406498"/>
                  </a:cubicBezTo>
                  <a:lnTo>
                    <a:pt x="2427494" y="1415356"/>
                  </a:lnTo>
                  <a:cubicBezTo>
                    <a:pt x="2441349" y="1411764"/>
                    <a:pt x="2452601" y="1403689"/>
                    <a:pt x="2460722" y="1390272"/>
                  </a:cubicBezTo>
                  <a:close/>
                  <a:moveTo>
                    <a:pt x="5731745" y="1360489"/>
                  </a:moveTo>
                  <a:lnTo>
                    <a:pt x="5698179" y="1367442"/>
                  </a:lnTo>
                  <a:lnTo>
                    <a:pt x="5715901" y="1365274"/>
                  </a:lnTo>
                  <a:cubicBezTo>
                    <a:pt x="5721750" y="1364345"/>
                    <a:pt x="5727285" y="1362979"/>
                    <a:pt x="5731745" y="1360489"/>
                  </a:cubicBezTo>
                  <a:close/>
                  <a:moveTo>
                    <a:pt x="5503859" y="1324849"/>
                  </a:moveTo>
                  <a:lnTo>
                    <a:pt x="5516994" y="1333353"/>
                  </a:lnTo>
                  <a:lnTo>
                    <a:pt x="5516994" y="1333352"/>
                  </a:lnTo>
                  <a:close/>
                  <a:moveTo>
                    <a:pt x="4720031" y="1268958"/>
                  </a:moveTo>
                  <a:lnTo>
                    <a:pt x="4749955" y="1273114"/>
                  </a:lnTo>
                  <a:lnTo>
                    <a:pt x="4767388" y="1277477"/>
                  </a:lnTo>
                  <a:lnTo>
                    <a:pt x="4767531" y="1277513"/>
                  </a:lnTo>
                  <a:lnTo>
                    <a:pt x="4782965" y="1281578"/>
                  </a:lnTo>
                  <a:lnTo>
                    <a:pt x="4784809" y="1281832"/>
                  </a:lnTo>
                  <a:lnTo>
                    <a:pt x="4790792" y="1283327"/>
                  </a:lnTo>
                  <a:cubicBezTo>
                    <a:pt x="4798641" y="1284916"/>
                    <a:pt x="4806563" y="1285965"/>
                    <a:pt x="4814638" y="1285937"/>
                  </a:cubicBezTo>
                  <a:lnTo>
                    <a:pt x="4784809" y="1281832"/>
                  </a:lnTo>
                  <a:lnTo>
                    <a:pt x="4767531" y="1277513"/>
                  </a:lnTo>
                  <a:lnTo>
                    <a:pt x="4751799" y="1273370"/>
                  </a:lnTo>
                  <a:lnTo>
                    <a:pt x="4749955" y="1273114"/>
                  </a:lnTo>
                  <a:lnTo>
                    <a:pt x="4743957" y="1271612"/>
                  </a:lnTo>
                  <a:cubicBezTo>
                    <a:pt x="4736090" y="1270013"/>
                    <a:pt x="4728141" y="1268949"/>
                    <a:pt x="4720031" y="1268958"/>
                  </a:cubicBezTo>
                  <a:close/>
                  <a:moveTo>
                    <a:pt x="3276840" y="1263985"/>
                  </a:moveTo>
                  <a:cubicBezTo>
                    <a:pt x="3292849" y="1276789"/>
                    <a:pt x="3310250" y="1281089"/>
                    <a:pt x="3328341" y="1281473"/>
                  </a:cubicBezTo>
                  <a:lnTo>
                    <a:pt x="3301810" y="1277386"/>
                  </a:lnTo>
                  <a:cubicBezTo>
                    <a:pt x="3293198" y="1274663"/>
                    <a:pt x="3284847" y="1270386"/>
                    <a:pt x="3276840" y="1263985"/>
                  </a:cubicBezTo>
                  <a:close/>
                  <a:moveTo>
                    <a:pt x="3519760" y="1250994"/>
                  </a:moveTo>
                  <a:cubicBezTo>
                    <a:pt x="3514125" y="1250064"/>
                    <a:pt x="3508615" y="1250202"/>
                    <a:pt x="3503255" y="1251147"/>
                  </a:cubicBezTo>
                  <a:lnTo>
                    <a:pt x="3519760" y="1250994"/>
                  </a:lnTo>
                  <a:cubicBezTo>
                    <a:pt x="3525393" y="1251924"/>
                    <a:pt x="3531152" y="1253922"/>
                    <a:pt x="3537011" y="1257249"/>
                  </a:cubicBezTo>
                  <a:cubicBezTo>
                    <a:pt x="3531153" y="1253922"/>
                    <a:pt x="3525394" y="1251924"/>
                    <a:pt x="3519760" y="1250994"/>
                  </a:cubicBezTo>
                  <a:close/>
                  <a:moveTo>
                    <a:pt x="5038723" y="1229019"/>
                  </a:moveTo>
                  <a:cubicBezTo>
                    <a:pt x="5028630" y="1228971"/>
                    <a:pt x="5018835" y="1229777"/>
                    <a:pt x="5009340" y="1231627"/>
                  </a:cubicBezTo>
                  <a:lnTo>
                    <a:pt x="5069905" y="1231533"/>
                  </a:lnTo>
                  <a:cubicBezTo>
                    <a:pt x="5059212" y="1229968"/>
                    <a:pt x="5048818" y="1229067"/>
                    <a:pt x="5038723" y="1229019"/>
                  </a:cubicBezTo>
                  <a:close/>
                  <a:moveTo>
                    <a:pt x="6274350" y="1198579"/>
                  </a:moveTo>
                  <a:lnTo>
                    <a:pt x="6274350" y="1198580"/>
                  </a:lnTo>
                  <a:lnTo>
                    <a:pt x="6299734" y="1215874"/>
                  </a:lnTo>
                  <a:cubicBezTo>
                    <a:pt x="6292882" y="1211182"/>
                    <a:pt x="6285837" y="1206500"/>
                    <a:pt x="6274350" y="1198579"/>
                  </a:cubicBezTo>
                  <a:close/>
                  <a:moveTo>
                    <a:pt x="284014" y="1083637"/>
                  </a:moveTo>
                  <a:lnTo>
                    <a:pt x="274455" y="1086842"/>
                  </a:lnTo>
                  <a:lnTo>
                    <a:pt x="233501" y="1096794"/>
                  </a:lnTo>
                  <a:lnTo>
                    <a:pt x="274456" y="1086842"/>
                  </a:lnTo>
                  <a:close/>
                  <a:moveTo>
                    <a:pt x="691166" y="1081917"/>
                  </a:moveTo>
                  <a:cubicBezTo>
                    <a:pt x="686005" y="1082970"/>
                    <a:pt x="680596" y="1084918"/>
                    <a:pt x="677191" y="1087044"/>
                  </a:cubicBezTo>
                  <a:cubicBezTo>
                    <a:pt x="660788" y="1097408"/>
                    <a:pt x="646181" y="1105351"/>
                    <a:pt x="632391" y="1110922"/>
                  </a:cubicBezTo>
                  <a:cubicBezTo>
                    <a:pt x="646181" y="1105351"/>
                    <a:pt x="660789" y="1097408"/>
                    <a:pt x="677192" y="1087044"/>
                  </a:cubicBezTo>
                  <a:close/>
                  <a:moveTo>
                    <a:pt x="428044" y="1067823"/>
                  </a:moveTo>
                  <a:cubicBezTo>
                    <a:pt x="446919" y="1068326"/>
                    <a:pt x="465868" y="1068118"/>
                    <a:pt x="479634" y="1077452"/>
                  </a:cubicBezTo>
                  <a:cubicBezTo>
                    <a:pt x="465869" y="1068118"/>
                    <a:pt x="446919" y="1068326"/>
                    <a:pt x="428044" y="1067823"/>
                  </a:cubicBezTo>
                  <a:close/>
                  <a:moveTo>
                    <a:pt x="7445292" y="757632"/>
                  </a:moveTo>
                  <a:cubicBezTo>
                    <a:pt x="7451720" y="761638"/>
                    <a:pt x="7458880" y="765687"/>
                    <a:pt x="7466390" y="768915"/>
                  </a:cubicBezTo>
                  <a:lnTo>
                    <a:pt x="7474827" y="771226"/>
                  </a:lnTo>
                  <a:lnTo>
                    <a:pt x="7466391" y="768915"/>
                  </a:lnTo>
                  <a:cubicBezTo>
                    <a:pt x="7458880" y="765687"/>
                    <a:pt x="7451720" y="761638"/>
                    <a:pt x="7445292" y="757632"/>
                  </a:cubicBezTo>
                  <a:close/>
                  <a:moveTo>
                    <a:pt x="0" y="0"/>
                  </a:moveTo>
                  <a:lnTo>
                    <a:pt x="9637211" y="0"/>
                  </a:lnTo>
                  <a:lnTo>
                    <a:pt x="9583319" y="32146"/>
                  </a:lnTo>
                  <a:cubicBezTo>
                    <a:pt x="9545773" y="53573"/>
                    <a:pt x="9512012" y="76700"/>
                    <a:pt x="9493665" y="112426"/>
                  </a:cubicBezTo>
                  <a:cubicBezTo>
                    <a:pt x="9485465" y="128200"/>
                    <a:pt x="9473638" y="145563"/>
                    <a:pt x="9457156" y="155303"/>
                  </a:cubicBezTo>
                  <a:cubicBezTo>
                    <a:pt x="9433664" y="169148"/>
                    <a:pt x="9403364" y="175160"/>
                    <a:pt x="9377643" y="187228"/>
                  </a:cubicBezTo>
                  <a:cubicBezTo>
                    <a:pt x="9347347" y="201400"/>
                    <a:pt x="9312111" y="214085"/>
                    <a:pt x="9292088" y="235295"/>
                  </a:cubicBezTo>
                  <a:cubicBezTo>
                    <a:pt x="9274297" y="254202"/>
                    <a:pt x="9256121" y="269202"/>
                    <a:pt x="9231985" y="281821"/>
                  </a:cubicBezTo>
                  <a:cubicBezTo>
                    <a:pt x="9215069" y="290641"/>
                    <a:pt x="9202945" y="305820"/>
                    <a:pt x="9185378" y="313259"/>
                  </a:cubicBezTo>
                  <a:cubicBezTo>
                    <a:pt x="9162280" y="323162"/>
                    <a:pt x="9138896" y="331194"/>
                    <a:pt x="9118948" y="345810"/>
                  </a:cubicBezTo>
                  <a:cubicBezTo>
                    <a:pt x="9098245" y="360931"/>
                    <a:pt x="9074484" y="373219"/>
                    <a:pt x="9052763" y="387450"/>
                  </a:cubicBezTo>
                  <a:cubicBezTo>
                    <a:pt x="9041247" y="395066"/>
                    <a:pt x="9031971" y="404773"/>
                    <a:pt x="9020858" y="412686"/>
                  </a:cubicBezTo>
                  <a:cubicBezTo>
                    <a:pt x="9000514" y="427162"/>
                    <a:pt x="8979766" y="441345"/>
                    <a:pt x="8958799" y="455068"/>
                  </a:cubicBezTo>
                  <a:cubicBezTo>
                    <a:pt x="8937836" y="468792"/>
                    <a:pt x="8917940" y="484502"/>
                    <a:pt x="8894669" y="494884"/>
                  </a:cubicBezTo>
                  <a:cubicBezTo>
                    <a:pt x="8854995" y="512490"/>
                    <a:pt x="8811321" y="524012"/>
                    <a:pt x="8772871" y="542815"/>
                  </a:cubicBezTo>
                  <a:cubicBezTo>
                    <a:pt x="8733852" y="561958"/>
                    <a:pt x="8697379" y="585375"/>
                    <a:pt x="8663102" y="609939"/>
                  </a:cubicBezTo>
                  <a:cubicBezTo>
                    <a:pt x="8635978" y="629295"/>
                    <a:pt x="8610598" y="648411"/>
                    <a:pt x="8575858" y="659344"/>
                  </a:cubicBezTo>
                  <a:cubicBezTo>
                    <a:pt x="8556476" y="665459"/>
                    <a:pt x="8536416" y="677725"/>
                    <a:pt x="8525191" y="691449"/>
                  </a:cubicBezTo>
                  <a:cubicBezTo>
                    <a:pt x="8500912" y="721337"/>
                    <a:pt x="8469036" y="743120"/>
                    <a:pt x="8432740" y="762134"/>
                  </a:cubicBezTo>
                  <a:cubicBezTo>
                    <a:pt x="8384287" y="787695"/>
                    <a:pt x="8336442" y="813700"/>
                    <a:pt x="8287775" y="838802"/>
                  </a:cubicBezTo>
                  <a:cubicBezTo>
                    <a:pt x="8259073" y="853684"/>
                    <a:pt x="8230604" y="869336"/>
                    <a:pt x="8199975" y="880700"/>
                  </a:cubicBezTo>
                  <a:cubicBezTo>
                    <a:pt x="8137395" y="904120"/>
                    <a:pt x="8073115" y="924637"/>
                    <a:pt x="8009879" y="946676"/>
                  </a:cubicBezTo>
                  <a:cubicBezTo>
                    <a:pt x="7989181" y="953793"/>
                    <a:pt x="7969777" y="963518"/>
                    <a:pt x="7948650" y="969872"/>
                  </a:cubicBezTo>
                  <a:cubicBezTo>
                    <a:pt x="7925797" y="976781"/>
                    <a:pt x="7901001" y="979703"/>
                    <a:pt x="7878149" y="986611"/>
                  </a:cubicBezTo>
                  <a:cubicBezTo>
                    <a:pt x="7840120" y="998017"/>
                    <a:pt x="7803387" y="1012030"/>
                    <a:pt x="7765368" y="1023592"/>
                  </a:cubicBezTo>
                  <a:cubicBezTo>
                    <a:pt x="7692011" y="1045805"/>
                    <a:pt x="7618421" y="1067243"/>
                    <a:pt x="7544827" y="1088525"/>
                  </a:cubicBezTo>
                  <a:cubicBezTo>
                    <a:pt x="7529069" y="1093051"/>
                    <a:pt x="7511791" y="1094355"/>
                    <a:pt x="7496243" y="1099185"/>
                  </a:cubicBezTo>
                  <a:cubicBezTo>
                    <a:pt x="7454978" y="1112160"/>
                    <a:pt x="7413953" y="1126064"/>
                    <a:pt x="7373131" y="1140118"/>
                  </a:cubicBezTo>
                  <a:cubicBezTo>
                    <a:pt x="7348411" y="1148686"/>
                    <a:pt x="7324355" y="1158947"/>
                    <a:pt x="7299425" y="1167211"/>
                  </a:cubicBezTo>
                  <a:cubicBezTo>
                    <a:pt x="7279481" y="1173822"/>
                    <a:pt x="7258894" y="1179208"/>
                    <a:pt x="7238066" y="1183666"/>
                  </a:cubicBezTo>
                  <a:cubicBezTo>
                    <a:pt x="7220132" y="1187513"/>
                    <a:pt x="7201262" y="1188107"/>
                    <a:pt x="7183552" y="1192571"/>
                  </a:cubicBezTo>
                  <a:cubicBezTo>
                    <a:pt x="7135617" y="1204612"/>
                    <a:pt x="7088328" y="1217878"/>
                    <a:pt x="7040813" y="1230525"/>
                  </a:cubicBezTo>
                  <a:cubicBezTo>
                    <a:pt x="7021767" y="1235524"/>
                    <a:pt x="7002277" y="1239447"/>
                    <a:pt x="6983864" y="1245513"/>
                  </a:cubicBezTo>
                  <a:cubicBezTo>
                    <a:pt x="6934564" y="1261544"/>
                    <a:pt x="6886133" y="1279414"/>
                    <a:pt x="6836601" y="1294672"/>
                  </a:cubicBezTo>
                  <a:cubicBezTo>
                    <a:pt x="6795516" y="1307324"/>
                    <a:pt x="6753122" y="1317057"/>
                    <a:pt x="6711393" y="1328485"/>
                  </a:cubicBezTo>
                  <a:cubicBezTo>
                    <a:pt x="6693705" y="1333419"/>
                    <a:pt x="6676878" y="1340036"/>
                    <a:pt x="6659164" y="1344343"/>
                  </a:cubicBezTo>
                  <a:cubicBezTo>
                    <a:pt x="6619497" y="1354102"/>
                    <a:pt x="6579188" y="1362635"/>
                    <a:pt x="6539327" y="1372405"/>
                  </a:cubicBezTo>
                  <a:cubicBezTo>
                    <a:pt x="6516609" y="1378051"/>
                    <a:pt x="6494842" y="1387262"/>
                    <a:pt x="6471659" y="1391362"/>
                  </a:cubicBezTo>
                  <a:cubicBezTo>
                    <a:pt x="6416600" y="1401077"/>
                    <a:pt x="6361053" y="1408777"/>
                    <a:pt x="6305536" y="1417103"/>
                  </a:cubicBezTo>
                  <a:cubicBezTo>
                    <a:pt x="6248279" y="1425669"/>
                    <a:pt x="6191229" y="1434541"/>
                    <a:pt x="6133939" y="1442481"/>
                  </a:cubicBezTo>
                  <a:cubicBezTo>
                    <a:pt x="6102579" y="1446662"/>
                    <a:pt x="6070917" y="1448658"/>
                    <a:pt x="6039547" y="1452681"/>
                  </a:cubicBezTo>
                  <a:cubicBezTo>
                    <a:pt x="6012050" y="1456206"/>
                    <a:pt x="5984839" y="1461597"/>
                    <a:pt x="5957366" y="1465590"/>
                  </a:cubicBezTo>
                  <a:cubicBezTo>
                    <a:pt x="5933562" y="1468934"/>
                    <a:pt x="5909518" y="1471349"/>
                    <a:pt x="5885715" y="1474694"/>
                  </a:cubicBezTo>
                  <a:cubicBezTo>
                    <a:pt x="5847596" y="1480140"/>
                    <a:pt x="5809691" y="1486048"/>
                    <a:pt x="5771774" y="1491643"/>
                  </a:cubicBezTo>
                  <a:cubicBezTo>
                    <a:pt x="5755903" y="1493820"/>
                    <a:pt x="5739373" y="1498540"/>
                    <a:pt x="5724294" y="1496914"/>
                  </a:cubicBezTo>
                  <a:cubicBezTo>
                    <a:pt x="5686295" y="1492781"/>
                    <a:pt x="5649250" y="1496294"/>
                    <a:pt x="5611931" y="1502173"/>
                  </a:cubicBezTo>
                  <a:cubicBezTo>
                    <a:pt x="5599171" y="1504201"/>
                    <a:pt x="5585354" y="1504553"/>
                    <a:pt x="5572785" y="1502492"/>
                  </a:cubicBezTo>
                  <a:cubicBezTo>
                    <a:pt x="5547064" y="1498394"/>
                    <a:pt x="5522015" y="1492069"/>
                    <a:pt x="5496622" y="1486703"/>
                  </a:cubicBezTo>
                  <a:cubicBezTo>
                    <a:pt x="5493862" y="1486051"/>
                    <a:pt x="5490551" y="1486053"/>
                    <a:pt x="5487614" y="1485725"/>
                  </a:cubicBezTo>
                  <a:cubicBezTo>
                    <a:pt x="5470960" y="1483859"/>
                    <a:pt x="5454506" y="1481984"/>
                    <a:pt x="5437869" y="1480432"/>
                  </a:cubicBezTo>
                  <a:cubicBezTo>
                    <a:pt x="5428868" y="1479610"/>
                    <a:pt x="5419725" y="1479895"/>
                    <a:pt x="5410729" y="1479229"/>
                  </a:cubicBezTo>
                  <a:cubicBezTo>
                    <a:pt x="5375917" y="1476513"/>
                    <a:pt x="5338174" y="1485709"/>
                    <a:pt x="5307325" y="1468207"/>
                  </a:cubicBezTo>
                  <a:cubicBezTo>
                    <a:pt x="5287297" y="1456930"/>
                    <a:pt x="5268577" y="1460658"/>
                    <a:pt x="5247871" y="1463540"/>
                  </a:cubicBezTo>
                  <a:cubicBezTo>
                    <a:pt x="5232193" y="1465707"/>
                    <a:pt x="5216035" y="1466016"/>
                    <a:pt x="5200105" y="1466942"/>
                  </a:cubicBezTo>
                  <a:cubicBezTo>
                    <a:pt x="5172135" y="1468759"/>
                    <a:pt x="5144152" y="1470266"/>
                    <a:pt x="5116199" y="1472398"/>
                  </a:cubicBezTo>
                  <a:cubicBezTo>
                    <a:pt x="5107270" y="1473142"/>
                    <a:pt x="5098326" y="1477498"/>
                    <a:pt x="5089547" y="1477294"/>
                  </a:cubicBezTo>
                  <a:cubicBezTo>
                    <a:pt x="5048970" y="1476267"/>
                    <a:pt x="5008312" y="1473519"/>
                    <a:pt x="4967752" y="1472806"/>
                  </a:cubicBezTo>
                  <a:cubicBezTo>
                    <a:pt x="4944740" y="1472347"/>
                    <a:pt x="4921363" y="1476454"/>
                    <a:pt x="4898514" y="1475359"/>
                  </a:cubicBezTo>
                  <a:cubicBezTo>
                    <a:pt x="4872154" y="1474119"/>
                    <a:pt x="4846185" y="1468937"/>
                    <a:pt x="4819948" y="1466277"/>
                  </a:cubicBezTo>
                  <a:cubicBezTo>
                    <a:pt x="4812704" y="1465529"/>
                    <a:pt x="4804802" y="1467322"/>
                    <a:pt x="4797235" y="1467999"/>
                  </a:cubicBezTo>
                  <a:cubicBezTo>
                    <a:pt x="4788699" y="1468726"/>
                    <a:pt x="4780369" y="1469755"/>
                    <a:pt x="4771823" y="1470324"/>
                  </a:cubicBezTo>
                  <a:cubicBezTo>
                    <a:pt x="4745790" y="1471894"/>
                    <a:pt x="4719721" y="1472679"/>
                    <a:pt x="4693726" y="1475031"/>
                  </a:cubicBezTo>
                  <a:cubicBezTo>
                    <a:pt x="4677818" y="1476425"/>
                    <a:pt x="4661410" y="1483651"/>
                    <a:pt x="4646522" y="1482013"/>
                  </a:cubicBezTo>
                  <a:cubicBezTo>
                    <a:pt x="4616175" y="1478927"/>
                    <a:pt x="4586536" y="1490556"/>
                    <a:pt x="4556001" y="1483554"/>
                  </a:cubicBezTo>
                  <a:cubicBezTo>
                    <a:pt x="4546547" y="1481499"/>
                    <a:pt x="4534022" y="1488380"/>
                    <a:pt x="4522761" y="1489236"/>
                  </a:cubicBezTo>
                  <a:cubicBezTo>
                    <a:pt x="4494612" y="1491377"/>
                    <a:pt x="4466422" y="1492580"/>
                    <a:pt x="4438228" y="1493782"/>
                  </a:cubicBezTo>
                  <a:cubicBezTo>
                    <a:pt x="4412951" y="1494844"/>
                    <a:pt x="4386813" y="1498301"/>
                    <a:pt x="4362305" y="1495088"/>
                  </a:cubicBezTo>
                  <a:cubicBezTo>
                    <a:pt x="4336613" y="1491619"/>
                    <a:pt x="4313708" y="1493351"/>
                    <a:pt x="4289278" y="1499864"/>
                  </a:cubicBezTo>
                  <a:cubicBezTo>
                    <a:pt x="4272539" y="1504281"/>
                    <a:pt x="4254677" y="1505613"/>
                    <a:pt x="4237236" y="1507551"/>
                  </a:cubicBezTo>
                  <a:cubicBezTo>
                    <a:pt x="4218443" y="1509712"/>
                    <a:pt x="4197483" y="1507428"/>
                    <a:pt x="4180626" y="1513420"/>
                  </a:cubicBezTo>
                  <a:cubicBezTo>
                    <a:pt x="4130437" y="1531219"/>
                    <a:pt x="4078308" y="1537027"/>
                    <a:pt x="4025047" y="1539594"/>
                  </a:cubicBezTo>
                  <a:cubicBezTo>
                    <a:pt x="4015328" y="1540063"/>
                    <a:pt x="4005307" y="1538350"/>
                    <a:pt x="3995866" y="1536451"/>
                  </a:cubicBezTo>
                  <a:cubicBezTo>
                    <a:pt x="3940757" y="1524983"/>
                    <a:pt x="3886195" y="1528868"/>
                    <a:pt x="3831212" y="1540151"/>
                  </a:cubicBezTo>
                  <a:cubicBezTo>
                    <a:pt x="3819833" y="1542583"/>
                    <a:pt x="3807019" y="1543514"/>
                    <a:pt x="3795461" y="1542189"/>
                  </a:cubicBezTo>
                  <a:cubicBezTo>
                    <a:pt x="3762927" y="1538264"/>
                    <a:pt x="3731194" y="1530691"/>
                    <a:pt x="3698543" y="1528342"/>
                  </a:cubicBezTo>
                  <a:cubicBezTo>
                    <a:pt x="3644585" y="1524508"/>
                    <a:pt x="3599168" y="1548354"/>
                    <a:pt x="3551836" y="1564762"/>
                  </a:cubicBezTo>
                  <a:cubicBezTo>
                    <a:pt x="3506795" y="1580273"/>
                    <a:pt x="3469370" y="1612209"/>
                    <a:pt x="3415003" y="1608081"/>
                  </a:cubicBezTo>
                  <a:cubicBezTo>
                    <a:pt x="3409532" y="1607717"/>
                    <a:pt x="3403709" y="1612236"/>
                    <a:pt x="3397737" y="1613622"/>
                  </a:cubicBezTo>
                  <a:cubicBezTo>
                    <a:pt x="3381358" y="1617394"/>
                    <a:pt x="3365010" y="1621790"/>
                    <a:pt x="3348360" y="1624007"/>
                  </a:cubicBezTo>
                  <a:cubicBezTo>
                    <a:pt x="3328041" y="1626870"/>
                    <a:pt x="3307211" y="1627247"/>
                    <a:pt x="3286876" y="1629796"/>
                  </a:cubicBezTo>
                  <a:cubicBezTo>
                    <a:pt x="3273801" y="1631368"/>
                    <a:pt x="3260860" y="1633717"/>
                    <a:pt x="3247932" y="1635832"/>
                  </a:cubicBezTo>
                  <a:lnTo>
                    <a:pt x="3244999" y="1636180"/>
                  </a:lnTo>
                  <a:lnTo>
                    <a:pt x="3184484" y="1639097"/>
                  </a:lnTo>
                  <a:lnTo>
                    <a:pt x="3177540" y="1638715"/>
                  </a:lnTo>
                  <a:cubicBezTo>
                    <a:pt x="3167030" y="1637417"/>
                    <a:pt x="3156526" y="1635766"/>
                    <a:pt x="3146060" y="1634857"/>
                  </a:cubicBezTo>
                  <a:cubicBezTo>
                    <a:pt x="3116518" y="1632358"/>
                    <a:pt x="3084302" y="1635010"/>
                    <a:pt x="3057965" y="1626236"/>
                  </a:cubicBezTo>
                  <a:cubicBezTo>
                    <a:pt x="3029852" y="1616919"/>
                    <a:pt x="3003375" y="1613330"/>
                    <a:pt x="2974961" y="1617995"/>
                  </a:cubicBezTo>
                  <a:cubicBezTo>
                    <a:pt x="2965488" y="1619550"/>
                    <a:pt x="2953558" y="1626717"/>
                    <a:pt x="2949608" y="1633655"/>
                  </a:cubicBezTo>
                  <a:cubicBezTo>
                    <a:pt x="2940805" y="1649145"/>
                    <a:pt x="2927912" y="1652436"/>
                    <a:pt x="2909973" y="1648121"/>
                  </a:cubicBezTo>
                  <a:cubicBezTo>
                    <a:pt x="2894404" y="1644476"/>
                    <a:pt x="2875446" y="1643195"/>
                    <a:pt x="2864542" y="1635245"/>
                  </a:cubicBezTo>
                  <a:cubicBezTo>
                    <a:pt x="2833644" y="1612724"/>
                    <a:pt x="2795701" y="1613769"/>
                    <a:pt x="2758460" y="1609130"/>
                  </a:cubicBezTo>
                  <a:cubicBezTo>
                    <a:pt x="2735725" y="1606301"/>
                    <a:pt x="2714721" y="1607157"/>
                    <a:pt x="2692301" y="1610905"/>
                  </a:cubicBezTo>
                  <a:cubicBezTo>
                    <a:pt x="2643606" y="1619217"/>
                    <a:pt x="2595572" y="1613057"/>
                    <a:pt x="2548009" y="1604522"/>
                  </a:cubicBezTo>
                  <a:cubicBezTo>
                    <a:pt x="2516561" y="1598820"/>
                    <a:pt x="2484471" y="1595972"/>
                    <a:pt x="2453210" y="1590103"/>
                  </a:cubicBezTo>
                  <a:cubicBezTo>
                    <a:pt x="2429807" y="1585581"/>
                    <a:pt x="2406352" y="1579963"/>
                    <a:pt x="2384726" y="1571904"/>
                  </a:cubicBezTo>
                  <a:cubicBezTo>
                    <a:pt x="2353369" y="1560075"/>
                    <a:pt x="2325581" y="1541326"/>
                    <a:pt x="2286765" y="1548534"/>
                  </a:cubicBezTo>
                  <a:cubicBezTo>
                    <a:pt x="2252584" y="1554889"/>
                    <a:pt x="2221009" y="1546526"/>
                    <a:pt x="2189064" y="1538649"/>
                  </a:cubicBezTo>
                  <a:cubicBezTo>
                    <a:pt x="2165600" y="1532875"/>
                    <a:pt x="2142133" y="1526942"/>
                    <a:pt x="2118010" y="1523712"/>
                  </a:cubicBezTo>
                  <a:cubicBezTo>
                    <a:pt x="2089379" y="1519913"/>
                    <a:pt x="2057412" y="1523652"/>
                    <a:pt x="2031682" y="1515318"/>
                  </a:cubicBezTo>
                  <a:cubicBezTo>
                    <a:pt x="2004761" y="1506572"/>
                    <a:pt x="1983123" y="1514364"/>
                    <a:pt x="1959737" y="1518317"/>
                  </a:cubicBezTo>
                  <a:cubicBezTo>
                    <a:pt x="1922433" y="1524509"/>
                    <a:pt x="1885501" y="1534450"/>
                    <a:pt x="1847100" y="1525944"/>
                  </a:cubicBezTo>
                  <a:cubicBezTo>
                    <a:pt x="1800428" y="1515638"/>
                    <a:pt x="1754098" y="1504375"/>
                    <a:pt x="1707262" y="1494706"/>
                  </a:cubicBezTo>
                  <a:cubicBezTo>
                    <a:pt x="1689158" y="1491026"/>
                    <a:pt x="1669827" y="1490075"/>
                    <a:pt x="1651067" y="1488939"/>
                  </a:cubicBezTo>
                  <a:cubicBezTo>
                    <a:pt x="1633296" y="1488069"/>
                    <a:pt x="1612320" y="1493475"/>
                    <a:pt x="1598392" y="1487556"/>
                  </a:cubicBezTo>
                  <a:cubicBezTo>
                    <a:pt x="1562588" y="1472333"/>
                    <a:pt x="1526230" y="1465768"/>
                    <a:pt x="1485796" y="1467717"/>
                  </a:cubicBezTo>
                  <a:cubicBezTo>
                    <a:pt x="1470633" y="1468448"/>
                    <a:pt x="1455519" y="1462113"/>
                    <a:pt x="1440105" y="1461600"/>
                  </a:cubicBezTo>
                  <a:cubicBezTo>
                    <a:pt x="1419033" y="1461047"/>
                    <a:pt x="1394726" y="1457982"/>
                    <a:pt x="1376742" y="1464813"/>
                  </a:cubicBezTo>
                  <a:cubicBezTo>
                    <a:pt x="1334463" y="1480976"/>
                    <a:pt x="1299105" y="1470908"/>
                    <a:pt x="1260914" y="1458783"/>
                  </a:cubicBezTo>
                  <a:cubicBezTo>
                    <a:pt x="1223316" y="1446785"/>
                    <a:pt x="1183912" y="1437700"/>
                    <a:pt x="1144209" y="1430510"/>
                  </a:cubicBezTo>
                  <a:cubicBezTo>
                    <a:pt x="1129277" y="1427934"/>
                    <a:pt x="1111855" y="1434268"/>
                    <a:pt x="1095577" y="1436151"/>
                  </a:cubicBezTo>
                  <a:cubicBezTo>
                    <a:pt x="1089760" y="1436745"/>
                    <a:pt x="1083367" y="1437525"/>
                    <a:pt x="1078045" y="1436212"/>
                  </a:cubicBezTo>
                  <a:cubicBezTo>
                    <a:pt x="1026587" y="1423625"/>
                    <a:pt x="974523" y="1414679"/>
                    <a:pt x="919891" y="1425160"/>
                  </a:cubicBezTo>
                  <a:cubicBezTo>
                    <a:pt x="914876" y="1426187"/>
                    <a:pt x="909153" y="1424736"/>
                    <a:pt x="904047" y="1423883"/>
                  </a:cubicBezTo>
                  <a:cubicBezTo>
                    <a:pt x="879088" y="1419436"/>
                    <a:pt x="854553" y="1411675"/>
                    <a:pt x="829382" y="1410847"/>
                  </a:cubicBezTo>
                  <a:cubicBezTo>
                    <a:pt x="767326" y="1408817"/>
                    <a:pt x="705028" y="1409779"/>
                    <a:pt x="642661" y="1409490"/>
                  </a:cubicBezTo>
                  <a:cubicBezTo>
                    <a:pt x="638766" y="1409522"/>
                    <a:pt x="634684" y="1409719"/>
                    <a:pt x="631134" y="1408791"/>
                  </a:cubicBezTo>
                  <a:cubicBezTo>
                    <a:pt x="607871" y="1403163"/>
                    <a:pt x="587956" y="1406321"/>
                    <a:pt x="569136" y="1420097"/>
                  </a:cubicBezTo>
                  <a:cubicBezTo>
                    <a:pt x="560854" y="1426146"/>
                    <a:pt x="549335" y="1429684"/>
                    <a:pt x="538796" y="1433330"/>
                  </a:cubicBezTo>
                  <a:cubicBezTo>
                    <a:pt x="523276" y="1438787"/>
                    <a:pt x="507362" y="1444105"/>
                    <a:pt x="491177" y="1447867"/>
                  </a:cubicBezTo>
                  <a:cubicBezTo>
                    <a:pt x="475178" y="1451464"/>
                    <a:pt x="458068" y="1456211"/>
                    <a:pt x="442411" y="1454770"/>
                  </a:cubicBezTo>
                  <a:cubicBezTo>
                    <a:pt x="414232" y="1452205"/>
                    <a:pt x="387176" y="1444721"/>
                    <a:pt x="359296" y="1440257"/>
                  </a:cubicBezTo>
                  <a:cubicBezTo>
                    <a:pt x="349673" y="1438680"/>
                    <a:pt x="339191" y="1439501"/>
                    <a:pt x="329271" y="1439821"/>
                  </a:cubicBezTo>
                  <a:cubicBezTo>
                    <a:pt x="306503" y="1440449"/>
                    <a:pt x="283397" y="1446114"/>
                    <a:pt x="262167" y="1434111"/>
                  </a:cubicBezTo>
                  <a:cubicBezTo>
                    <a:pt x="242530" y="1422816"/>
                    <a:pt x="223456" y="1427345"/>
                    <a:pt x="203882" y="1437548"/>
                  </a:cubicBezTo>
                  <a:cubicBezTo>
                    <a:pt x="189813" y="1444818"/>
                    <a:pt x="173736" y="1450772"/>
                    <a:pt x="157723" y="1454055"/>
                  </a:cubicBezTo>
                  <a:cubicBezTo>
                    <a:pt x="135728" y="1458567"/>
                    <a:pt x="113832" y="1461037"/>
                    <a:pt x="89823" y="1460153"/>
                  </a:cubicBezTo>
                  <a:cubicBezTo>
                    <a:pt x="72843" y="1459559"/>
                    <a:pt x="59011" y="1459598"/>
                    <a:pt x="45393" y="1451938"/>
                  </a:cubicBezTo>
                  <a:cubicBezTo>
                    <a:pt x="43196" y="1450788"/>
                    <a:pt x="39293" y="1450662"/>
                    <a:pt x="36385" y="1450960"/>
                  </a:cubicBezTo>
                  <a:lnTo>
                    <a:pt x="0" y="1452514"/>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3" name="Group 12">
            <a:extLst>
              <a:ext uri="{FF2B5EF4-FFF2-40B4-BE49-F238E27FC236}">
                <a16:creationId xmlns:a16="http://schemas.microsoft.com/office/drawing/2014/main" id="{D1EABE02-705D-4B3A-B7DF-634641E1DAC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
            <a:ext cx="9739305" cy="1775939"/>
            <a:chOff x="1" y="1"/>
            <a:chExt cx="9739305" cy="1775939"/>
          </a:xfrm>
        </p:grpSpPr>
        <p:sp>
          <p:nvSpPr>
            <p:cNvPr id="14" name="Freeform: Shape 13">
              <a:extLst>
                <a:ext uri="{FF2B5EF4-FFF2-40B4-BE49-F238E27FC236}">
                  <a16:creationId xmlns:a16="http://schemas.microsoft.com/office/drawing/2014/main" id="{08C4F13C-93EF-478B-A270-CF799F8663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1"/>
              <a:ext cx="9739305" cy="1775939"/>
            </a:xfrm>
            <a:custGeom>
              <a:avLst/>
              <a:gdLst>
                <a:gd name="connsiteX0" fmla="*/ 9506323 w 9739305"/>
                <a:gd name="connsiteY0" fmla="*/ 0 h 1775939"/>
                <a:gd name="connsiteX1" fmla="*/ 9739305 w 9739305"/>
                <a:gd name="connsiteY1" fmla="*/ 0 h 1775939"/>
                <a:gd name="connsiteX2" fmla="*/ 9721016 w 9739305"/>
                <a:gd name="connsiteY2" fmla="*/ 12453 h 1775939"/>
                <a:gd name="connsiteX3" fmla="*/ 9619776 w 9739305"/>
                <a:gd name="connsiteY3" fmla="*/ 90780 h 1775939"/>
                <a:gd name="connsiteX4" fmla="*/ 9506710 w 9739305"/>
                <a:gd name="connsiteY4" fmla="*/ 158222 h 1775939"/>
                <a:gd name="connsiteX5" fmla="*/ 9417057 w 9739305"/>
                <a:gd name="connsiteY5" fmla="*/ 238502 h 1775939"/>
                <a:gd name="connsiteX6" fmla="*/ 9380548 w 9739305"/>
                <a:gd name="connsiteY6" fmla="*/ 281379 h 1775939"/>
                <a:gd name="connsiteX7" fmla="*/ 9301035 w 9739305"/>
                <a:gd name="connsiteY7" fmla="*/ 313304 h 1775939"/>
                <a:gd name="connsiteX8" fmla="*/ 9215480 w 9739305"/>
                <a:gd name="connsiteY8" fmla="*/ 361372 h 1775939"/>
                <a:gd name="connsiteX9" fmla="*/ 9155376 w 9739305"/>
                <a:gd name="connsiteY9" fmla="*/ 407897 h 1775939"/>
                <a:gd name="connsiteX10" fmla="*/ 9108770 w 9739305"/>
                <a:gd name="connsiteY10" fmla="*/ 439335 h 1775939"/>
                <a:gd name="connsiteX11" fmla="*/ 9042339 w 9739305"/>
                <a:gd name="connsiteY11" fmla="*/ 471886 h 1775939"/>
                <a:gd name="connsiteX12" fmla="*/ 8976155 w 9739305"/>
                <a:gd name="connsiteY12" fmla="*/ 513526 h 1775939"/>
                <a:gd name="connsiteX13" fmla="*/ 8944250 w 9739305"/>
                <a:gd name="connsiteY13" fmla="*/ 538762 h 1775939"/>
                <a:gd name="connsiteX14" fmla="*/ 8882191 w 9739305"/>
                <a:gd name="connsiteY14" fmla="*/ 581144 h 1775939"/>
                <a:gd name="connsiteX15" fmla="*/ 8818061 w 9739305"/>
                <a:gd name="connsiteY15" fmla="*/ 620960 h 1775939"/>
                <a:gd name="connsiteX16" fmla="*/ 8696263 w 9739305"/>
                <a:gd name="connsiteY16" fmla="*/ 668892 h 1775939"/>
                <a:gd name="connsiteX17" fmla="*/ 8586493 w 9739305"/>
                <a:gd name="connsiteY17" fmla="*/ 736016 h 1775939"/>
                <a:gd name="connsiteX18" fmla="*/ 8499250 w 9739305"/>
                <a:gd name="connsiteY18" fmla="*/ 785420 h 1775939"/>
                <a:gd name="connsiteX19" fmla="*/ 8448581 w 9739305"/>
                <a:gd name="connsiteY19" fmla="*/ 817525 h 1775939"/>
                <a:gd name="connsiteX20" fmla="*/ 8356131 w 9739305"/>
                <a:gd name="connsiteY20" fmla="*/ 888209 h 1775939"/>
                <a:gd name="connsiteX21" fmla="*/ 8211166 w 9739305"/>
                <a:gd name="connsiteY21" fmla="*/ 964878 h 1775939"/>
                <a:gd name="connsiteX22" fmla="*/ 8123367 w 9739305"/>
                <a:gd name="connsiteY22" fmla="*/ 1006776 h 1775939"/>
                <a:gd name="connsiteX23" fmla="*/ 7933271 w 9739305"/>
                <a:gd name="connsiteY23" fmla="*/ 1072752 h 1775939"/>
                <a:gd name="connsiteX24" fmla="*/ 7872042 w 9739305"/>
                <a:gd name="connsiteY24" fmla="*/ 1095949 h 1775939"/>
                <a:gd name="connsiteX25" fmla="*/ 7801540 w 9739305"/>
                <a:gd name="connsiteY25" fmla="*/ 1112687 h 1775939"/>
                <a:gd name="connsiteX26" fmla="*/ 7688760 w 9739305"/>
                <a:gd name="connsiteY26" fmla="*/ 1149668 h 1775939"/>
                <a:gd name="connsiteX27" fmla="*/ 7468219 w 9739305"/>
                <a:gd name="connsiteY27" fmla="*/ 1214601 h 1775939"/>
                <a:gd name="connsiteX28" fmla="*/ 7419634 w 9739305"/>
                <a:gd name="connsiteY28" fmla="*/ 1225261 h 1775939"/>
                <a:gd name="connsiteX29" fmla="*/ 7296522 w 9739305"/>
                <a:gd name="connsiteY29" fmla="*/ 1266193 h 1775939"/>
                <a:gd name="connsiteX30" fmla="*/ 7222817 w 9739305"/>
                <a:gd name="connsiteY30" fmla="*/ 1293286 h 1775939"/>
                <a:gd name="connsiteX31" fmla="*/ 7161457 w 9739305"/>
                <a:gd name="connsiteY31" fmla="*/ 1309742 h 1775939"/>
                <a:gd name="connsiteX32" fmla="*/ 7106944 w 9739305"/>
                <a:gd name="connsiteY32" fmla="*/ 1318647 h 1775939"/>
                <a:gd name="connsiteX33" fmla="*/ 6964204 w 9739305"/>
                <a:gd name="connsiteY33" fmla="*/ 1356601 h 1775939"/>
                <a:gd name="connsiteX34" fmla="*/ 6907255 w 9739305"/>
                <a:gd name="connsiteY34" fmla="*/ 1371589 h 1775939"/>
                <a:gd name="connsiteX35" fmla="*/ 6759991 w 9739305"/>
                <a:gd name="connsiteY35" fmla="*/ 1420747 h 1775939"/>
                <a:gd name="connsiteX36" fmla="*/ 6634783 w 9739305"/>
                <a:gd name="connsiteY36" fmla="*/ 1454562 h 1775939"/>
                <a:gd name="connsiteX37" fmla="*/ 6582555 w 9739305"/>
                <a:gd name="connsiteY37" fmla="*/ 1470418 h 1775939"/>
                <a:gd name="connsiteX38" fmla="*/ 6462719 w 9739305"/>
                <a:gd name="connsiteY38" fmla="*/ 1498482 h 1775939"/>
                <a:gd name="connsiteX39" fmla="*/ 6395050 w 9739305"/>
                <a:gd name="connsiteY39" fmla="*/ 1517437 h 1775939"/>
                <a:gd name="connsiteX40" fmla="*/ 6228927 w 9739305"/>
                <a:gd name="connsiteY40" fmla="*/ 1543179 h 1775939"/>
                <a:gd name="connsiteX41" fmla="*/ 6057331 w 9739305"/>
                <a:gd name="connsiteY41" fmla="*/ 1568558 h 1775939"/>
                <a:gd name="connsiteX42" fmla="*/ 5962939 w 9739305"/>
                <a:gd name="connsiteY42" fmla="*/ 1578758 h 1775939"/>
                <a:gd name="connsiteX43" fmla="*/ 5880756 w 9739305"/>
                <a:gd name="connsiteY43" fmla="*/ 1591666 h 1775939"/>
                <a:gd name="connsiteX44" fmla="*/ 5809105 w 9739305"/>
                <a:gd name="connsiteY44" fmla="*/ 1600770 h 1775939"/>
                <a:gd name="connsiteX45" fmla="*/ 5695165 w 9739305"/>
                <a:gd name="connsiteY45" fmla="*/ 1617719 h 1775939"/>
                <a:gd name="connsiteX46" fmla="*/ 5647685 w 9739305"/>
                <a:gd name="connsiteY46" fmla="*/ 1622990 h 1775939"/>
                <a:gd name="connsiteX47" fmla="*/ 5535323 w 9739305"/>
                <a:gd name="connsiteY47" fmla="*/ 1628248 h 1775939"/>
                <a:gd name="connsiteX48" fmla="*/ 5496177 w 9739305"/>
                <a:gd name="connsiteY48" fmla="*/ 1628567 h 1775939"/>
                <a:gd name="connsiteX49" fmla="*/ 5420013 w 9739305"/>
                <a:gd name="connsiteY49" fmla="*/ 1612778 h 1775939"/>
                <a:gd name="connsiteX50" fmla="*/ 5411005 w 9739305"/>
                <a:gd name="connsiteY50" fmla="*/ 1611800 h 1775939"/>
                <a:gd name="connsiteX51" fmla="*/ 5361259 w 9739305"/>
                <a:gd name="connsiteY51" fmla="*/ 1606507 h 1775939"/>
                <a:gd name="connsiteX52" fmla="*/ 5334120 w 9739305"/>
                <a:gd name="connsiteY52" fmla="*/ 1605305 h 1775939"/>
                <a:gd name="connsiteX53" fmla="*/ 5230715 w 9739305"/>
                <a:gd name="connsiteY53" fmla="*/ 1594283 h 1775939"/>
                <a:gd name="connsiteX54" fmla="*/ 5171263 w 9739305"/>
                <a:gd name="connsiteY54" fmla="*/ 1589616 h 1775939"/>
                <a:gd name="connsiteX55" fmla="*/ 5123496 w 9739305"/>
                <a:gd name="connsiteY55" fmla="*/ 1593018 h 1775939"/>
                <a:gd name="connsiteX56" fmla="*/ 5039590 w 9739305"/>
                <a:gd name="connsiteY56" fmla="*/ 1598474 h 1775939"/>
                <a:gd name="connsiteX57" fmla="*/ 5012937 w 9739305"/>
                <a:gd name="connsiteY57" fmla="*/ 1603369 h 1775939"/>
                <a:gd name="connsiteX58" fmla="*/ 4891143 w 9739305"/>
                <a:gd name="connsiteY58" fmla="*/ 1598882 h 1775939"/>
                <a:gd name="connsiteX59" fmla="*/ 4821905 w 9739305"/>
                <a:gd name="connsiteY59" fmla="*/ 1601436 h 1775939"/>
                <a:gd name="connsiteX60" fmla="*/ 4743339 w 9739305"/>
                <a:gd name="connsiteY60" fmla="*/ 1592353 h 1775939"/>
                <a:gd name="connsiteX61" fmla="*/ 4720626 w 9739305"/>
                <a:gd name="connsiteY61" fmla="*/ 1594076 h 1775939"/>
                <a:gd name="connsiteX62" fmla="*/ 4695215 w 9739305"/>
                <a:gd name="connsiteY62" fmla="*/ 1596400 h 1775939"/>
                <a:gd name="connsiteX63" fmla="*/ 4617116 w 9739305"/>
                <a:gd name="connsiteY63" fmla="*/ 1601107 h 1775939"/>
                <a:gd name="connsiteX64" fmla="*/ 4569913 w 9739305"/>
                <a:gd name="connsiteY64" fmla="*/ 1608091 h 1775939"/>
                <a:gd name="connsiteX65" fmla="*/ 4479392 w 9739305"/>
                <a:gd name="connsiteY65" fmla="*/ 1609630 h 1775939"/>
                <a:gd name="connsiteX66" fmla="*/ 4446151 w 9739305"/>
                <a:gd name="connsiteY66" fmla="*/ 1615312 h 1775939"/>
                <a:gd name="connsiteX67" fmla="*/ 4361619 w 9739305"/>
                <a:gd name="connsiteY67" fmla="*/ 1619859 h 1775939"/>
                <a:gd name="connsiteX68" fmla="*/ 4285695 w 9739305"/>
                <a:gd name="connsiteY68" fmla="*/ 1621164 h 1775939"/>
                <a:gd name="connsiteX69" fmla="*/ 4212667 w 9739305"/>
                <a:gd name="connsiteY69" fmla="*/ 1625940 h 1775939"/>
                <a:gd name="connsiteX70" fmla="*/ 4160628 w 9739305"/>
                <a:gd name="connsiteY70" fmla="*/ 1633627 h 1775939"/>
                <a:gd name="connsiteX71" fmla="*/ 4104018 w 9739305"/>
                <a:gd name="connsiteY71" fmla="*/ 1639495 h 1775939"/>
                <a:gd name="connsiteX72" fmla="*/ 3948438 w 9739305"/>
                <a:gd name="connsiteY72" fmla="*/ 1665671 h 1775939"/>
                <a:gd name="connsiteX73" fmla="*/ 3919256 w 9739305"/>
                <a:gd name="connsiteY73" fmla="*/ 1662527 h 1775939"/>
                <a:gd name="connsiteX74" fmla="*/ 3754603 w 9739305"/>
                <a:gd name="connsiteY74" fmla="*/ 1666227 h 1775939"/>
                <a:gd name="connsiteX75" fmla="*/ 3718852 w 9739305"/>
                <a:gd name="connsiteY75" fmla="*/ 1668265 h 1775939"/>
                <a:gd name="connsiteX76" fmla="*/ 3621934 w 9739305"/>
                <a:gd name="connsiteY76" fmla="*/ 1654418 h 1775939"/>
                <a:gd name="connsiteX77" fmla="*/ 3475226 w 9739305"/>
                <a:gd name="connsiteY77" fmla="*/ 1690838 h 1775939"/>
                <a:gd name="connsiteX78" fmla="*/ 3338395 w 9739305"/>
                <a:gd name="connsiteY78" fmla="*/ 1734157 h 1775939"/>
                <a:gd name="connsiteX79" fmla="*/ 3321128 w 9739305"/>
                <a:gd name="connsiteY79" fmla="*/ 1739699 h 1775939"/>
                <a:gd name="connsiteX80" fmla="*/ 3271751 w 9739305"/>
                <a:gd name="connsiteY80" fmla="*/ 1750083 h 1775939"/>
                <a:gd name="connsiteX81" fmla="*/ 3210267 w 9739305"/>
                <a:gd name="connsiteY81" fmla="*/ 1755871 h 1775939"/>
                <a:gd name="connsiteX82" fmla="*/ 3132456 w 9739305"/>
                <a:gd name="connsiteY82" fmla="*/ 1766527 h 1775939"/>
                <a:gd name="connsiteX83" fmla="*/ 3069450 w 9739305"/>
                <a:gd name="connsiteY83" fmla="*/ 1760933 h 1775939"/>
                <a:gd name="connsiteX84" fmla="*/ 2981357 w 9739305"/>
                <a:gd name="connsiteY84" fmla="*/ 1752311 h 1775939"/>
                <a:gd name="connsiteX85" fmla="*/ 2898350 w 9739305"/>
                <a:gd name="connsiteY85" fmla="*/ 1744071 h 1775939"/>
                <a:gd name="connsiteX86" fmla="*/ 2872998 w 9739305"/>
                <a:gd name="connsiteY86" fmla="*/ 1759731 h 1775939"/>
                <a:gd name="connsiteX87" fmla="*/ 2833363 w 9739305"/>
                <a:gd name="connsiteY87" fmla="*/ 1774197 h 1775939"/>
                <a:gd name="connsiteX88" fmla="*/ 2787932 w 9739305"/>
                <a:gd name="connsiteY88" fmla="*/ 1761321 h 1775939"/>
                <a:gd name="connsiteX89" fmla="*/ 2681851 w 9739305"/>
                <a:gd name="connsiteY89" fmla="*/ 1735206 h 1775939"/>
                <a:gd name="connsiteX90" fmla="*/ 2615692 w 9739305"/>
                <a:gd name="connsiteY90" fmla="*/ 1736981 h 1775939"/>
                <a:gd name="connsiteX91" fmla="*/ 2471401 w 9739305"/>
                <a:gd name="connsiteY91" fmla="*/ 1730598 h 1775939"/>
                <a:gd name="connsiteX92" fmla="*/ 2376602 w 9739305"/>
                <a:gd name="connsiteY92" fmla="*/ 1716179 h 1775939"/>
                <a:gd name="connsiteX93" fmla="*/ 2308117 w 9739305"/>
                <a:gd name="connsiteY93" fmla="*/ 1697980 h 1775939"/>
                <a:gd name="connsiteX94" fmla="*/ 2210156 w 9739305"/>
                <a:gd name="connsiteY94" fmla="*/ 1674611 h 1775939"/>
                <a:gd name="connsiteX95" fmla="*/ 2112456 w 9739305"/>
                <a:gd name="connsiteY95" fmla="*/ 1664725 h 1775939"/>
                <a:gd name="connsiteX96" fmla="*/ 2041401 w 9739305"/>
                <a:gd name="connsiteY96" fmla="*/ 1649787 h 1775939"/>
                <a:gd name="connsiteX97" fmla="*/ 1955072 w 9739305"/>
                <a:gd name="connsiteY97" fmla="*/ 1641394 h 1775939"/>
                <a:gd name="connsiteX98" fmla="*/ 1883129 w 9739305"/>
                <a:gd name="connsiteY98" fmla="*/ 1644393 h 1775939"/>
                <a:gd name="connsiteX99" fmla="*/ 1770492 w 9739305"/>
                <a:gd name="connsiteY99" fmla="*/ 1652019 h 1775939"/>
                <a:gd name="connsiteX100" fmla="*/ 1630653 w 9739305"/>
                <a:gd name="connsiteY100" fmla="*/ 1620782 h 1775939"/>
                <a:gd name="connsiteX101" fmla="*/ 1574457 w 9739305"/>
                <a:gd name="connsiteY101" fmla="*/ 1615016 h 1775939"/>
                <a:gd name="connsiteX102" fmla="*/ 1521784 w 9739305"/>
                <a:gd name="connsiteY102" fmla="*/ 1613632 h 1775939"/>
                <a:gd name="connsiteX103" fmla="*/ 1409187 w 9739305"/>
                <a:gd name="connsiteY103" fmla="*/ 1593793 h 1775939"/>
                <a:gd name="connsiteX104" fmla="*/ 1363496 w 9739305"/>
                <a:gd name="connsiteY104" fmla="*/ 1587676 h 1775939"/>
                <a:gd name="connsiteX105" fmla="*/ 1300134 w 9739305"/>
                <a:gd name="connsiteY105" fmla="*/ 1590889 h 1775939"/>
                <a:gd name="connsiteX106" fmla="*/ 1184306 w 9739305"/>
                <a:gd name="connsiteY106" fmla="*/ 1584859 h 1775939"/>
                <a:gd name="connsiteX107" fmla="*/ 1067600 w 9739305"/>
                <a:gd name="connsiteY107" fmla="*/ 1556587 h 1775939"/>
                <a:gd name="connsiteX108" fmla="*/ 1018967 w 9739305"/>
                <a:gd name="connsiteY108" fmla="*/ 1562226 h 1775939"/>
                <a:gd name="connsiteX109" fmla="*/ 1001437 w 9739305"/>
                <a:gd name="connsiteY109" fmla="*/ 1562287 h 1775939"/>
                <a:gd name="connsiteX110" fmla="*/ 843282 w 9739305"/>
                <a:gd name="connsiteY110" fmla="*/ 1551235 h 1775939"/>
                <a:gd name="connsiteX111" fmla="*/ 827437 w 9739305"/>
                <a:gd name="connsiteY111" fmla="*/ 1549959 h 1775939"/>
                <a:gd name="connsiteX112" fmla="*/ 752774 w 9739305"/>
                <a:gd name="connsiteY112" fmla="*/ 1536924 h 1775939"/>
                <a:gd name="connsiteX113" fmla="*/ 566053 w 9739305"/>
                <a:gd name="connsiteY113" fmla="*/ 1535567 h 1775939"/>
                <a:gd name="connsiteX114" fmla="*/ 554525 w 9739305"/>
                <a:gd name="connsiteY114" fmla="*/ 1534867 h 1775939"/>
                <a:gd name="connsiteX115" fmla="*/ 492526 w 9739305"/>
                <a:gd name="connsiteY115" fmla="*/ 1546173 h 1775939"/>
                <a:gd name="connsiteX116" fmla="*/ 462187 w 9739305"/>
                <a:gd name="connsiteY116" fmla="*/ 1559407 h 1775939"/>
                <a:gd name="connsiteX117" fmla="*/ 414568 w 9739305"/>
                <a:gd name="connsiteY117" fmla="*/ 1573944 h 1775939"/>
                <a:gd name="connsiteX118" fmla="*/ 365802 w 9739305"/>
                <a:gd name="connsiteY118" fmla="*/ 1580845 h 1775939"/>
                <a:gd name="connsiteX119" fmla="*/ 282687 w 9739305"/>
                <a:gd name="connsiteY119" fmla="*/ 1566332 h 1775939"/>
                <a:gd name="connsiteX120" fmla="*/ 252662 w 9739305"/>
                <a:gd name="connsiteY120" fmla="*/ 1565897 h 1775939"/>
                <a:gd name="connsiteX121" fmla="*/ 185558 w 9739305"/>
                <a:gd name="connsiteY121" fmla="*/ 1560187 h 1775939"/>
                <a:gd name="connsiteX122" fmla="*/ 127273 w 9739305"/>
                <a:gd name="connsiteY122" fmla="*/ 1563624 h 1775939"/>
                <a:gd name="connsiteX123" fmla="*/ 81114 w 9739305"/>
                <a:gd name="connsiteY123" fmla="*/ 1580132 h 1775939"/>
                <a:gd name="connsiteX124" fmla="*/ 13214 w 9739305"/>
                <a:gd name="connsiteY124" fmla="*/ 1586229 h 1775939"/>
                <a:gd name="connsiteX125" fmla="*/ 0 w 9739305"/>
                <a:gd name="connsiteY125" fmla="*/ 1585408 h 1775939"/>
                <a:gd name="connsiteX126" fmla="*/ 0 w 9739305"/>
                <a:gd name="connsiteY126" fmla="*/ 1251083 h 1775939"/>
                <a:gd name="connsiteX127" fmla="*/ 4829 w 9739305"/>
                <a:gd name="connsiteY127" fmla="*/ 1250628 h 1775939"/>
                <a:gd name="connsiteX128" fmla="*/ 48555 w 9739305"/>
                <a:gd name="connsiteY128" fmla="*/ 1240203 h 1775939"/>
                <a:gd name="connsiteX129" fmla="*/ 72789 w 9739305"/>
                <a:gd name="connsiteY129" fmla="*/ 1233698 h 1775939"/>
                <a:gd name="connsiteX130" fmla="*/ 197847 w 9739305"/>
                <a:gd name="connsiteY130" fmla="*/ 1212918 h 1775939"/>
                <a:gd name="connsiteX131" fmla="*/ 253067 w 9739305"/>
                <a:gd name="connsiteY131" fmla="*/ 1194405 h 1775939"/>
                <a:gd name="connsiteX132" fmla="*/ 268116 w 9739305"/>
                <a:gd name="connsiteY132" fmla="*/ 1191325 h 1775939"/>
                <a:gd name="connsiteX133" fmla="*/ 351434 w 9739305"/>
                <a:gd name="connsiteY133" fmla="*/ 1193900 h 1775939"/>
                <a:gd name="connsiteX134" fmla="*/ 414867 w 9739305"/>
                <a:gd name="connsiteY134" fmla="*/ 1216423 h 1775939"/>
                <a:gd name="connsiteX135" fmla="*/ 427335 w 9739305"/>
                <a:gd name="connsiteY135" fmla="*/ 1224454 h 1775939"/>
                <a:gd name="connsiteX136" fmla="*/ 600582 w 9739305"/>
                <a:gd name="connsiteY136" fmla="*/ 1213120 h 1775939"/>
                <a:gd name="connsiteX137" fmla="*/ 627039 w 9739305"/>
                <a:gd name="connsiteY137" fmla="*/ 1208235 h 1775939"/>
                <a:gd name="connsiteX138" fmla="*/ 756446 w 9739305"/>
                <a:gd name="connsiteY138" fmla="*/ 1217062 h 1775939"/>
                <a:gd name="connsiteX139" fmla="*/ 794106 w 9739305"/>
                <a:gd name="connsiteY139" fmla="*/ 1218229 h 1775939"/>
                <a:gd name="connsiteX140" fmla="*/ 929268 w 9739305"/>
                <a:gd name="connsiteY140" fmla="*/ 1225211 h 1775939"/>
                <a:gd name="connsiteX141" fmla="*/ 947713 w 9739305"/>
                <a:gd name="connsiteY141" fmla="*/ 1211766 h 1775939"/>
                <a:gd name="connsiteX142" fmla="*/ 1001014 w 9739305"/>
                <a:gd name="connsiteY142" fmla="*/ 1177651 h 1775939"/>
                <a:gd name="connsiteX143" fmla="*/ 1107747 w 9739305"/>
                <a:gd name="connsiteY143" fmla="*/ 1144571 h 1775939"/>
                <a:gd name="connsiteX144" fmla="*/ 1137175 w 9739305"/>
                <a:gd name="connsiteY144" fmla="*/ 1144721 h 1775939"/>
                <a:gd name="connsiteX145" fmla="*/ 1213670 w 9739305"/>
                <a:gd name="connsiteY145" fmla="*/ 1187646 h 1775939"/>
                <a:gd name="connsiteX146" fmla="*/ 1250725 w 9739305"/>
                <a:gd name="connsiteY146" fmla="*/ 1204534 h 1775939"/>
                <a:gd name="connsiteX147" fmla="*/ 1355013 w 9739305"/>
                <a:gd name="connsiteY147" fmla="*/ 1233876 h 1775939"/>
                <a:gd name="connsiteX148" fmla="*/ 1363867 w 9739305"/>
                <a:gd name="connsiteY148" fmla="*/ 1239727 h 1775939"/>
                <a:gd name="connsiteX149" fmla="*/ 1443262 w 9739305"/>
                <a:gd name="connsiteY149" fmla="*/ 1310445 h 1775939"/>
                <a:gd name="connsiteX150" fmla="*/ 1460979 w 9739305"/>
                <a:gd name="connsiteY150" fmla="*/ 1322303 h 1775939"/>
                <a:gd name="connsiteX151" fmla="*/ 1482536 w 9739305"/>
                <a:gd name="connsiteY151" fmla="*/ 1341039 h 1775939"/>
                <a:gd name="connsiteX152" fmla="*/ 1548717 w 9739305"/>
                <a:gd name="connsiteY152" fmla="*/ 1376141 h 1775939"/>
                <a:gd name="connsiteX153" fmla="*/ 1629003 w 9739305"/>
                <a:gd name="connsiteY153" fmla="*/ 1384512 h 1775939"/>
                <a:gd name="connsiteX154" fmla="*/ 1726123 w 9739305"/>
                <a:gd name="connsiteY154" fmla="*/ 1398505 h 1775939"/>
                <a:gd name="connsiteX155" fmla="*/ 1766964 w 9739305"/>
                <a:gd name="connsiteY155" fmla="*/ 1409092 h 1775939"/>
                <a:gd name="connsiteX156" fmla="*/ 1875994 w 9739305"/>
                <a:gd name="connsiteY156" fmla="*/ 1427691 h 1775939"/>
                <a:gd name="connsiteX157" fmla="*/ 1953935 w 9739305"/>
                <a:gd name="connsiteY157" fmla="*/ 1444021 h 1775939"/>
                <a:gd name="connsiteX158" fmla="*/ 2065495 w 9739305"/>
                <a:gd name="connsiteY158" fmla="*/ 1450414 h 1775939"/>
                <a:gd name="connsiteX159" fmla="*/ 2119362 w 9739305"/>
                <a:gd name="connsiteY159" fmla="*/ 1448287 h 1775939"/>
                <a:gd name="connsiteX160" fmla="*/ 2221201 w 9739305"/>
                <a:gd name="connsiteY160" fmla="*/ 1503642 h 1775939"/>
                <a:gd name="connsiteX161" fmla="*/ 2302040 w 9739305"/>
                <a:gd name="connsiteY161" fmla="*/ 1539608 h 1775939"/>
                <a:gd name="connsiteX162" fmla="*/ 2384113 w 9739305"/>
                <a:gd name="connsiteY162" fmla="*/ 1516348 h 1775939"/>
                <a:gd name="connsiteX163" fmla="*/ 2405786 w 9739305"/>
                <a:gd name="connsiteY163" fmla="*/ 1497098 h 1775939"/>
                <a:gd name="connsiteX164" fmla="*/ 2541024 w 9739305"/>
                <a:gd name="connsiteY164" fmla="*/ 1473316 h 1775939"/>
                <a:gd name="connsiteX165" fmla="*/ 2735378 w 9739305"/>
                <a:gd name="connsiteY165" fmla="*/ 1463319 h 1775939"/>
                <a:gd name="connsiteX166" fmla="*/ 3056752 w 9739305"/>
                <a:gd name="connsiteY166" fmla="*/ 1408590 h 1775939"/>
                <a:gd name="connsiteX167" fmla="*/ 3112247 w 9739305"/>
                <a:gd name="connsiteY167" fmla="*/ 1387711 h 1775939"/>
                <a:gd name="connsiteX168" fmla="*/ 3175396 w 9739305"/>
                <a:gd name="connsiteY168" fmla="*/ 1380116 h 1775939"/>
                <a:gd name="connsiteX169" fmla="*/ 3200231 w 9739305"/>
                <a:gd name="connsiteY169" fmla="*/ 1390061 h 1775939"/>
                <a:gd name="connsiteX170" fmla="*/ 3307359 w 9739305"/>
                <a:gd name="connsiteY170" fmla="*/ 1401532 h 1775939"/>
                <a:gd name="connsiteX171" fmla="*/ 3327591 w 9739305"/>
                <a:gd name="connsiteY171" fmla="*/ 1400871 h 1775939"/>
                <a:gd name="connsiteX172" fmla="*/ 3396452 w 9739305"/>
                <a:gd name="connsiteY172" fmla="*/ 1390488 h 1775939"/>
                <a:gd name="connsiteX173" fmla="*/ 3460402 w 9739305"/>
                <a:gd name="connsiteY173" fmla="*/ 1383325 h 1775939"/>
                <a:gd name="connsiteX174" fmla="*/ 3622771 w 9739305"/>
                <a:gd name="connsiteY174" fmla="*/ 1388838 h 1775939"/>
                <a:gd name="connsiteX175" fmla="*/ 3746637 w 9739305"/>
                <a:gd name="connsiteY175" fmla="*/ 1379728 h 1775939"/>
                <a:gd name="connsiteX176" fmla="*/ 3803936 w 9739305"/>
                <a:gd name="connsiteY176" fmla="*/ 1380104 h 1775939"/>
                <a:gd name="connsiteX177" fmla="*/ 3836429 w 9739305"/>
                <a:gd name="connsiteY177" fmla="*/ 1383246 h 1775939"/>
                <a:gd name="connsiteX178" fmla="*/ 3911096 w 9739305"/>
                <a:gd name="connsiteY178" fmla="*/ 1412447 h 1775939"/>
                <a:gd name="connsiteX179" fmla="*/ 3951494 w 9739305"/>
                <a:gd name="connsiteY179" fmla="*/ 1417876 h 1775939"/>
                <a:gd name="connsiteX180" fmla="*/ 4071982 w 9739305"/>
                <a:gd name="connsiteY180" fmla="*/ 1411440 h 1775939"/>
                <a:gd name="connsiteX181" fmla="*/ 4250380 w 9739305"/>
                <a:gd name="connsiteY181" fmla="*/ 1353404 h 1775939"/>
                <a:gd name="connsiteX182" fmla="*/ 4268920 w 9739305"/>
                <a:gd name="connsiteY182" fmla="*/ 1345917 h 1775939"/>
                <a:gd name="connsiteX183" fmla="*/ 4360470 w 9739305"/>
                <a:gd name="connsiteY183" fmla="*/ 1333343 h 1775939"/>
                <a:gd name="connsiteX184" fmla="*/ 4423403 w 9739305"/>
                <a:gd name="connsiteY184" fmla="*/ 1341452 h 1775939"/>
                <a:gd name="connsiteX185" fmla="*/ 4509460 w 9739305"/>
                <a:gd name="connsiteY185" fmla="*/ 1360374 h 1775939"/>
                <a:gd name="connsiteX186" fmla="*/ 4586780 w 9739305"/>
                <a:gd name="connsiteY186" fmla="*/ 1375951 h 1775939"/>
                <a:gd name="connsiteX187" fmla="*/ 4643424 w 9739305"/>
                <a:gd name="connsiteY187" fmla="*/ 1395033 h 1775939"/>
                <a:gd name="connsiteX188" fmla="*/ 4771320 w 9739305"/>
                <a:gd name="connsiteY188" fmla="*/ 1404876 h 1775939"/>
                <a:gd name="connsiteX189" fmla="*/ 4784667 w 9739305"/>
                <a:gd name="connsiteY189" fmla="*/ 1406901 h 1775939"/>
                <a:gd name="connsiteX190" fmla="*/ 4879368 w 9739305"/>
                <a:gd name="connsiteY190" fmla="*/ 1382875 h 1775939"/>
                <a:gd name="connsiteX191" fmla="*/ 4993296 w 9739305"/>
                <a:gd name="connsiteY191" fmla="*/ 1357609 h 1775939"/>
                <a:gd name="connsiteX192" fmla="*/ 5034636 w 9739305"/>
                <a:gd name="connsiteY192" fmla="*/ 1362363 h 1775939"/>
                <a:gd name="connsiteX193" fmla="*/ 5091273 w 9739305"/>
                <a:gd name="connsiteY193" fmla="*/ 1369207 h 1775939"/>
                <a:gd name="connsiteX194" fmla="*/ 5143127 w 9739305"/>
                <a:gd name="connsiteY194" fmla="*/ 1361686 h 1775939"/>
                <a:gd name="connsiteX195" fmla="*/ 5174789 w 9739305"/>
                <a:gd name="connsiteY195" fmla="*/ 1359688 h 1775939"/>
                <a:gd name="connsiteX196" fmla="*/ 5322233 w 9739305"/>
                <a:gd name="connsiteY196" fmla="*/ 1411274 h 1775939"/>
                <a:gd name="connsiteX197" fmla="*/ 5359206 w 9739305"/>
                <a:gd name="connsiteY197" fmla="*/ 1414357 h 1775939"/>
                <a:gd name="connsiteX198" fmla="*/ 5380352 w 9739305"/>
                <a:gd name="connsiteY198" fmla="*/ 1420558 h 1775939"/>
                <a:gd name="connsiteX199" fmla="*/ 5509233 w 9739305"/>
                <a:gd name="connsiteY199" fmla="*/ 1487165 h 1775939"/>
                <a:gd name="connsiteX200" fmla="*/ 5563203 w 9739305"/>
                <a:gd name="connsiteY200" fmla="*/ 1499314 h 1775939"/>
                <a:gd name="connsiteX201" fmla="*/ 5621569 w 9739305"/>
                <a:gd name="connsiteY201" fmla="*/ 1493518 h 1775939"/>
                <a:gd name="connsiteX202" fmla="*/ 5655136 w 9739305"/>
                <a:gd name="connsiteY202" fmla="*/ 1486565 h 1775939"/>
                <a:gd name="connsiteX203" fmla="*/ 5736883 w 9739305"/>
                <a:gd name="connsiteY203" fmla="*/ 1436327 h 1775939"/>
                <a:gd name="connsiteX204" fmla="*/ 5784777 w 9739305"/>
                <a:gd name="connsiteY204" fmla="*/ 1435588 h 1775939"/>
                <a:gd name="connsiteX205" fmla="*/ 5860952 w 9739305"/>
                <a:gd name="connsiteY205" fmla="*/ 1463773 h 1775939"/>
                <a:gd name="connsiteX206" fmla="*/ 5997123 w 9739305"/>
                <a:gd name="connsiteY206" fmla="*/ 1471491 h 1775939"/>
                <a:gd name="connsiteX207" fmla="*/ 6063793 w 9739305"/>
                <a:gd name="connsiteY207" fmla="*/ 1423706 h 1775939"/>
                <a:gd name="connsiteX208" fmla="*/ 6097303 w 9739305"/>
                <a:gd name="connsiteY208" fmla="*/ 1379247 h 1775939"/>
                <a:gd name="connsiteX209" fmla="*/ 6197741 w 9739305"/>
                <a:gd name="connsiteY209" fmla="*/ 1324656 h 1775939"/>
                <a:gd name="connsiteX210" fmla="*/ 6223125 w 9739305"/>
                <a:gd name="connsiteY210" fmla="*/ 1341950 h 1775939"/>
                <a:gd name="connsiteX211" fmla="*/ 6298923 w 9739305"/>
                <a:gd name="connsiteY211" fmla="*/ 1346144 h 1775939"/>
                <a:gd name="connsiteX212" fmla="*/ 6380532 w 9739305"/>
                <a:gd name="connsiteY212" fmla="*/ 1341582 h 1775939"/>
                <a:gd name="connsiteX213" fmla="*/ 6523222 w 9739305"/>
                <a:gd name="connsiteY213" fmla="*/ 1343021 h 1775939"/>
                <a:gd name="connsiteX214" fmla="*/ 6615600 w 9739305"/>
                <a:gd name="connsiteY214" fmla="*/ 1291015 h 1775939"/>
                <a:gd name="connsiteX215" fmla="*/ 6650812 w 9739305"/>
                <a:gd name="connsiteY215" fmla="*/ 1269700 h 1775939"/>
                <a:gd name="connsiteX216" fmla="*/ 6684030 w 9739305"/>
                <a:gd name="connsiteY216" fmla="*/ 1255543 h 1775939"/>
                <a:gd name="connsiteX217" fmla="*/ 6722764 w 9739305"/>
                <a:gd name="connsiteY217" fmla="*/ 1246615 h 1775939"/>
                <a:gd name="connsiteX218" fmla="*/ 6815757 w 9739305"/>
                <a:gd name="connsiteY218" fmla="*/ 1215451 h 1775939"/>
                <a:gd name="connsiteX219" fmla="*/ 6866200 w 9739305"/>
                <a:gd name="connsiteY219" fmla="*/ 1186810 h 1775939"/>
                <a:gd name="connsiteX220" fmla="*/ 6981228 w 9739305"/>
                <a:gd name="connsiteY220" fmla="*/ 1155999 h 1775939"/>
                <a:gd name="connsiteX221" fmla="*/ 7059255 w 9739305"/>
                <a:gd name="connsiteY221" fmla="*/ 1129638 h 1775939"/>
                <a:gd name="connsiteX222" fmla="*/ 7140774 w 9739305"/>
                <a:gd name="connsiteY222" fmla="*/ 1086787 h 1775939"/>
                <a:gd name="connsiteX223" fmla="*/ 7152150 w 9739305"/>
                <a:gd name="connsiteY223" fmla="*/ 1080276 h 1775939"/>
                <a:gd name="connsiteX224" fmla="*/ 7178911 w 9739305"/>
                <a:gd name="connsiteY224" fmla="*/ 1053404 h 1775939"/>
                <a:gd name="connsiteX225" fmla="*/ 7215302 w 9739305"/>
                <a:gd name="connsiteY225" fmla="*/ 963609 h 1775939"/>
                <a:gd name="connsiteX226" fmla="*/ 7226104 w 9739305"/>
                <a:gd name="connsiteY226" fmla="*/ 945196 h 1775939"/>
                <a:gd name="connsiteX227" fmla="*/ 7329145 w 9739305"/>
                <a:gd name="connsiteY227" fmla="*/ 879964 h 1775939"/>
                <a:gd name="connsiteX228" fmla="*/ 7368683 w 9739305"/>
                <a:gd name="connsiteY228" fmla="*/ 883708 h 1775939"/>
                <a:gd name="connsiteX229" fmla="*/ 7412980 w 9739305"/>
                <a:gd name="connsiteY229" fmla="*/ 901348 h 1775939"/>
                <a:gd name="connsiteX230" fmla="*/ 7508285 w 9739305"/>
                <a:gd name="connsiteY230" fmla="*/ 901932 h 1775939"/>
                <a:gd name="connsiteX231" fmla="*/ 7543367 w 9739305"/>
                <a:gd name="connsiteY231" fmla="*/ 890040 h 1775939"/>
                <a:gd name="connsiteX232" fmla="*/ 7604247 w 9739305"/>
                <a:gd name="connsiteY232" fmla="*/ 859640 h 1775939"/>
                <a:gd name="connsiteX233" fmla="*/ 7650214 w 9739305"/>
                <a:gd name="connsiteY233" fmla="*/ 814893 h 1775939"/>
                <a:gd name="connsiteX234" fmla="*/ 7716618 w 9739305"/>
                <a:gd name="connsiteY234" fmla="*/ 741384 h 1775939"/>
                <a:gd name="connsiteX235" fmla="*/ 7849257 w 9739305"/>
                <a:gd name="connsiteY235" fmla="*/ 708153 h 1775939"/>
                <a:gd name="connsiteX236" fmla="*/ 7900340 w 9739305"/>
                <a:gd name="connsiteY236" fmla="*/ 696745 h 1775939"/>
                <a:gd name="connsiteX237" fmla="*/ 8085922 w 9739305"/>
                <a:gd name="connsiteY237" fmla="*/ 650290 h 1775939"/>
                <a:gd name="connsiteX238" fmla="*/ 8102187 w 9739305"/>
                <a:gd name="connsiteY238" fmla="*/ 648251 h 1775939"/>
                <a:gd name="connsiteX239" fmla="*/ 8229960 w 9739305"/>
                <a:gd name="connsiteY239" fmla="*/ 598934 h 1775939"/>
                <a:gd name="connsiteX240" fmla="*/ 8260743 w 9739305"/>
                <a:gd name="connsiteY240" fmla="*/ 586776 h 1775939"/>
                <a:gd name="connsiteX241" fmla="*/ 8297724 w 9739305"/>
                <a:gd name="connsiteY241" fmla="*/ 557687 h 1775939"/>
                <a:gd name="connsiteX242" fmla="*/ 8329397 w 9739305"/>
                <a:gd name="connsiteY242" fmla="*/ 479103 h 1775939"/>
                <a:gd name="connsiteX243" fmla="*/ 8369109 w 9739305"/>
                <a:gd name="connsiteY243" fmla="*/ 442035 h 1775939"/>
                <a:gd name="connsiteX244" fmla="*/ 8398212 w 9739305"/>
                <a:gd name="connsiteY244" fmla="*/ 419288 h 1775939"/>
                <a:gd name="connsiteX245" fmla="*/ 8423091 w 9739305"/>
                <a:gd name="connsiteY245" fmla="*/ 385761 h 1775939"/>
                <a:gd name="connsiteX246" fmla="*/ 8445807 w 9739305"/>
                <a:gd name="connsiteY246" fmla="*/ 307296 h 1775939"/>
                <a:gd name="connsiteX247" fmla="*/ 8483136 w 9739305"/>
                <a:gd name="connsiteY247" fmla="*/ 236912 h 1775939"/>
                <a:gd name="connsiteX248" fmla="*/ 8554397 w 9739305"/>
                <a:gd name="connsiteY248" fmla="*/ 195498 h 1775939"/>
                <a:gd name="connsiteX249" fmla="*/ 8598729 w 9739305"/>
                <a:gd name="connsiteY249" fmla="*/ 173430 h 1775939"/>
                <a:gd name="connsiteX250" fmla="*/ 8779113 w 9739305"/>
                <a:gd name="connsiteY250" fmla="*/ 184822 h 1775939"/>
                <a:gd name="connsiteX251" fmla="*/ 8902517 w 9739305"/>
                <a:gd name="connsiteY251" fmla="*/ 198490 h 1775939"/>
                <a:gd name="connsiteX252" fmla="*/ 8942393 w 9739305"/>
                <a:gd name="connsiteY252" fmla="*/ 189035 h 1775939"/>
                <a:gd name="connsiteX253" fmla="*/ 9053027 w 9739305"/>
                <a:gd name="connsiteY253" fmla="*/ 119670 h 1775939"/>
                <a:gd name="connsiteX254" fmla="*/ 9164008 w 9739305"/>
                <a:gd name="connsiteY254" fmla="*/ 85758 h 1775939"/>
                <a:gd name="connsiteX255" fmla="*/ 9248172 w 9739305"/>
                <a:gd name="connsiteY255" fmla="*/ 73540 h 1775939"/>
                <a:gd name="connsiteX256" fmla="*/ 9320568 w 9739305"/>
                <a:gd name="connsiteY256" fmla="*/ 63772 h 1775939"/>
                <a:gd name="connsiteX257" fmla="*/ 9407003 w 9739305"/>
                <a:gd name="connsiteY257" fmla="*/ 42029 h 1775939"/>
                <a:gd name="connsiteX258" fmla="*/ 9455456 w 9739305"/>
                <a:gd name="connsiteY258" fmla="*/ 20546 h 1775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Lst>
              <a:rect l="l" t="t" r="r" b="b"/>
              <a:pathLst>
                <a:path w="9739305" h="1775939">
                  <a:moveTo>
                    <a:pt x="9506323" y="0"/>
                  </a:moveTo>
                  <a:lnTo>
                    <a:pt x="9739305" y="0"/>
                  </a:lnTo>
                  <a:lnTo>
                    <a:pt x="9721016" y="12453"/>
                  </a:lnTo>
                  <a:cubicBezTo>
                    <a:pt x="9690045" y="40939"/>
                    <a:pt x="9658859" y="68964"/>
                    <a:pt x="9619776" y="90780"/>
                  </a:cubicBezTo>
                  <a:cubicBezTo>
                    <a:pt x="9581267" y="112410"/>
                    <a:pt x="9545008" y="136288"/>
                    <a:pt x="9506710" y="158222"/>
                  </a:cubicBezTo>
                  <a:cubicBezTo>
                    <a:pt x="9469164" y="179649"/>
                    <a:pt x="9435404" y="202776"/>
                    <a:pt x="9417057" y="238502"/>
                  </a:cubicBezTo>
                  <a:cubicBezTo>
                    <a:pt x="9408857" y="254276"/>
                    <a:pt x="9397029" y="271640"/>
                    <a:pt x="9380548" y="281379"/>
                  </a:cubicBezTo>
                  <a:cubicBezTo>
                    <a:pt x="9357055" y="295224"/>
                    <a:pt x="9326757" y="301236"/>
                    <a:pt x="9301035" y="313304"/>
                  </a:cubicBezTo>
                  <a:cubicBezTo>
                    <a:pt x="9270739" y="327477"/>
                    <a:pt x="9235503" y="340162"/>
                    <a:pt x="9215480" y="361372"/>
                  </a:cubicBezTo>
                  <a:cubicBezTo>
                    <a:pt x="9197689" y="380278"/>
                    <a:pt x="9179513" y="395277"/>
                    <a:pt x="9155376" y="407897"/>
                  </a:cubicBezTo>
                  <a:cubicBezTo>
                    <a:pt x="9138462" y="416717"/>
                    <a:pt x="9126335" y="431897"/>
                    <a:pt x="9108770" y="439335"/>
                  </a:cubicBezTo>
                  <a:cubicBezTo>
                    <a:pt x="9085671" y="449237"/>
                    <a:pt x="9062288" y="457270"/>
                    <a:pt x="9042339" y="471886"/>
                  </a:cubicBezTo>
                  <a:cubicBezTo>
                    <a:pt x="9021638" y="487007"/>
                    <a:pt x="8997876" y="499296"/>
                    <a:pt x="8976155" y="513526"/>
                  </a:cubicBezTo>
                  <a:cubicBezTo>
                    <a:pt x="8964637" y="521143"/>
                    <a:pt x="8955362" y="530850"/>
                    <a:pt x="8944250" y="538762"/>
                  </a:cubicBezTo>
                  <a:cubicBezTo>
                    <a:pt x="8923906" y="553238"/>
                    <a:pt x="8903158" y="567422"/>
                    <a:pt x="8882191" y="581144"/>
                  </a:cubicBezTo>
                  <a:cubicBezTo>
                    <a:pt x="8861228" y="594868"/>
                    <a:pt x="8841332" y="610579"/>
                    <a:pt x="8818061" y="620960"/>
                  </a:cubicBezTo>
                  <a:cubicBezTo>
                    <a:pt x="8778386" y="638567"/>
                    <a:pt x="8734713" y="650088"/>
                    <a:pt x="8696263" y="668892"/>
                  </a:cubicBezTo>
                  <a:cubicBezTo>
                    <a:pt x="8657243" y="688034"/>
                    <a:pt x="8620769" y="711451"/>
                    <a:pt x="8586493" y="736016"/>
                  </a:cubicBezTo>
                  <a:cubicBezTo>
                    <a:pt x="8559370" y="755372"/>
                    <a:pt x="8533990" y="774487"/>
                    <a:pt x="8499250" y="785420"/>
                  </a:cubicBezTo>
                  <a:cubicBezTo>
                    <a:pt x="8479867" y="791534"/>
                    <a:pt x="8459807" y="803801"/>
                    <a:pt x="8448581" y="817525"/>
                  </a:cubicBezTo>
                  <a:cubicBezTo>
                    <a:pt x="8424305" y="847414"/>
                    <a:pt x="8392427" y="869197"/>
                    <a:pt x="8356131" y="888209"/>
                  </a:cubicBezTo>
                  <a:cubicBezTo>
                    <a:pt x="8307679" y="913772"/>
                    <a:pt x="8259834" y="939776"/>
                    <a:pt x="8211166" y="964878"/>
                  </a:cubicBezTo>
                  <a:cubicBezTo>
                    <a:pt x="8182465" y="979759"/>
                    <a:pt x="8153995" y="995412"/>
                    <a:pt x="8123367" y="1006776"/>
                  </a:cubicBezTo>
                  <a:cubicBezTo>
                    <a:pt x="8060787" y="1030195"/>
                    <a:pt x="7996505" y="1050714"/>
                    <a:pt x="7933271" y="1072752"/>
                  </a:cubicBezTo>
                  <a:cubicBezTo>
                    <a:pt x="7912572" y="1079870"/>
                    <a:pt x="7893169" y="1089594"/>
                    <a:pt x="7872042" y="1095949"/>
                  </a:cubicBezTo>
                  <a:cubicBezTo>
                    <a:pt x="7849189" y="1102856"/>
                    <a:pt x="7824394" y="1105779"/>
                    <a:pt x="7801540" y="1112687"/>
                  </a:cubicBezTo>
                  <a:cubicBezTo>
                    <a:pt x="7763512" y="1124093"/>
                    <a:pt x="7726779" y="1138106"/>
                    <a:pt x="7688760" y="1149668"/>
                  </a:cubicBezTo>
                  <a:cubicBezTo>
                    <a:pt x="7615403" y="1171881"/>
                    <a:pt x="7541813" y="1193320"/>
                    <a:pt x="7468219" y="1214601"/>
                  </a:cubicBezTo>
                  <a:cubicBezTo>
                    <a:pt x="7452461" y="1219127"/>
                    <a:pt x="7435183" y="1220431"/>
                    <a:pt x="7419634" y="1225261"/>
                  </a:cubicBezTo>
                  <a:cubicBezTo>
                    <a:pt x="7378370" y="1238236"/>
                    <a:pt x="7337343" y="1252140"/>
                    <a:pt x="7296522" y="1266193"/>
                  </a:cubicBezTo>
                  <a:cubicBezTo>
                    <a:pt x="7271802" y="1274761"/>
                    <a:pt x="7247746" y="1285023"/>
                    <a:pt x="7222817" y="1293286"/>
                  </a:cubicBezTo>
                  <a:cubicBezTo>
                    <a:pt x="7202872" y="1299897"/>
                    <a:pt x="7182284" y="1305284"/>
                    <a:pt x="7161457" y="1309742"/>
                  </a:cubicBezTo>
                  <a:cubicBezTo>
                    <a:pt x="7143523" y="1313589"/>
                    <a:pt x="7124653" y="1314184"/>
                    <a:pt x="7106944" y="1318647"/>
                  </a:cubicBezTo>
                  <a:cubicBezTo>
                    <a:pt x="7059008" y="1330687"/>
                    <a:pt x="7011720" y="1343954"/>
                    <a:pt x="6964204" y="1356601"/>
                  </a:cubicBezTo>
                  <a:cubicBezTo>
                    <a:pt x="6945158" y="1361601"/>
                    <a:pt x="6925667" y="1365522"/>
                    <a:pt x="6907255" y="1371589"/>
                  </a:cubicBezTo>
                  <a:cubicBezTo>
                    <a:pt x="6857955" y="1387619"/>
                    <a:pt x="6809525" y="1405490"/>
                    <a:pt x="6759991" y="1420747"/>
                  </a:cubicBezTo>
                  <a:cubicBezTo>
                    <a:pt x="6718908" y="1433400"/>
                    <a:pt x="6676513" y="1443133"/>
                    <a:pt x="6634783" y="1454562"/>
                  </a:cubicBezTo>
                  <a:cubicBezTo>
                    <a:pt x="6617097" y="1459495"/>
                    <a:pt x="6600269" y="1466113"/>
                    <a:pt x="6582555" y="1470418"/>
                  </a:cubicBezTo>
                  <a:cubicBezTo>
                    <a:pt x="6542888" y="1480178"/>
                    <a:pt x="6502579" y="1488712"/>
                    <a:pt x="6462719" y="1498482"/>
                  </a:cubicBezTo>
                  <a:cubicBezTo>
                    <a:pt x="6440000" y="1504127"/>
                    <a:pt x="6418233" y="1513338"/>
                    <a:pt x="6395050" y="1517437"/>
                  </a:cubicBezTo>
                  <a:cubicBezTo>
                    <a:pt x="6339992" y="1527154"/>
                    <a:pt x="6284444" y="1534853"/>
                    <a:pt x="6228927" y="1543179"/>
                  </a:cubicBezTo>
                  <a:cubicBezTo>
                    <a:pt x="6171671" y="1551745"/>
                    <a:pt x="6114621" y="1560617"/>
                    <a:pt x="6057331" y="1568558"/>
                  </a:cubicBezTo>
                  <a:cubicBezTo>
                    <a:pt x="6025969" y="1572738"/>
                    <a:pt x="5994307" y="1574734"/>
                    <a:pt x="5962939" y="1578758"/>
                  </a:cubicBezTo>
                  <a:cubicBezTo>
                    <a:pt x="5935441" y="1582281"/>
                    <a:pt x="5908230" y="1587673"/>
                    <a:pt x="5880756" y="1591666"/>
                  </a:cubicBezTo>
                  <a:cubicBezTo>
                    <a:pt x="5856953" y="1595010"/>
                    <a:pt x="5832910" y="1597425"/>
                    <a:pt x="5809105" y="1600770"/>
                  </a:cubicBezTo>
                  <a:cubicBezTo>
                    <a:pt x="5770986" y="1606216"/>
                    <a:pt x="5733083" y="1612124"/>
                    <a:pt x="5695165" y="1617719"/>
                  </a:cubicBezTo>
                  <a:cubicBezTo>
                    <a:pt x="5679295" y="1619896"/>
                    <a:pt x="5662765" y="1624616"/>
                    <a:pt x="5647685" y="1622990"/>
                  </a:cubicBezTo>
                  <a:cubicBezTo>
                    <a:pt x="5609687" y="1618857"/>
                    <a:pt x="5572641" y="1622370"/>
                    <a:pt x="5535323" y="1628248"/>
                  </a:cubicBezTo>
                  <a:cubicBezTo>
                    <a:pt x="5522562" y="1630278"/>
                    <a:pt x="5508745" y="1630629"/>
                    <a:pt x="5496177" y="1628567"/>
                  </a:cubicBezTo>
                  <a:cubicBezTo>
                    <a:pt x="5470455" y="1624470"/>
                    <a:pt x="5445407" y="1618145"/>
                    <a:pt x="5420013" y="1612778"/>
                  </a:cubicBezTo>
                  <a:cubicBezTo>
                    <a:pt x="5417253" y="1612127"/>
                    <a:pt x="5413941" y="1612129"/>
                    <a:pt x="5411005" y="1611800"/>
                  </a:cubicBezTo>
                  <a:cubicBezTo>
                    <a:pt x="5394351" y="1609934"/>
                    <a:pt x="5377898" y="1608060"/>
                    <a:pt x="5361259" y="1606507"/>
                  </a:cubicBezTo>
                  <a:cubicBezTo>
                    <a:pt x="5352259" y="1605686"/>
                    <a:pt x="5343116" y="1605970"/>
                    <a:pt x="5334120" y="1605305"/>
                  </a:cubicBezTo>
                  <a:cubicBezTo>
                    <a:pt x="5299308" y="1602589"/>
                    <a:pt x="5261564" y="1611785"/>
                    <a:pt x="5230715" y="1594283"/>
                  </a:cubicBezTo>
                  <a:cubicBezTo>
                    <a:pt x="5210688" y="1583006"/>
                    <a:pt x="5191969" y="1586734"/>
                    <a:pt x="5171263" y="1589616"/>
                  </a:cubicBezTo>
                  <a:cubicBezTo>
                    <a:pt x="5155583" y="1591784"/>
                    <a:pt x="5139427" y="1592091"/>
                    <a:pt x="5123496" y="1593018"/>
                  </a:cubicBezTo>
                  <a:cubicBezTo>
                    <a:pt x="5095527" y="1594836"/>
                    <a:pt x="5067543" y="1596342"/>
                    <a:pt x="5039590" y="1598474"/>
                  </a:cubicBezTo>
                  <a:cubicBezTo>
                    <a:pt x="5030662" y="1599218"/>
                    <a:pt x="5021716" y="1603574"/>
                    <a:pt x="5012937" y="1603369"/>
                  </a:cubicBezTo>
                  <a:cubicBezTo>
                    <a:pt x="4972362" y="1602343"/>
                    <a:pt x="4931703" y="1599594"/>
                    <a:pt x="4891143" y="1598882"/>
                  </a:cubicBezTo>
                  <a:cubicBezTo>
                    <a:pt x="4868132" y="1598423"/>
                    <a:pt x="4844753" y="1602530"/>
                    <a:pt x="4821905" y="1601436"/>
                  </a:cubicBezTo>
                  <a:cubicBezTo>
                    <a:pt x="4795544" y="1600196"/>
                    <a:pt x="4769576" y="1595013"/>
                    <a:pt x="4743339" y="1592353"/>
                  </a:cubicBezTo>
                  <a:cubicBezTo>
                    <a:pt x="4736095" y="1591605"/>
                    <a:pt x="4728193" y="1593398"/>
                    <a:pt x="4720626" y="1594076"/>
                  </a:cubicBezTo>
                  <a:cubicBezTo>
                    <a:pt x="4712089" y="1594803"/>
                    <a:pt x="4703760" y="1595832"/>
                    <a:pt x="4695215" y="1596400"/>
                  </a:cubicBezTo>
                  <a:cubicBezTo>
                    <a:pt x="4669182" y="1597969"/>
                    <a:pt x="4643112" y="1598756"/>
                    <a:pt x="4617116" y="1601107"/>
                  </a:cubicBezTo>
                  <a:cubicBezTo>
                    <a:pt x="4601208" y="1602502"/>
                    <a:pt x="4584802" y="1609727"/>
                    <a:pt x="4569913" y="1608091"/>
                  </a:cubicBezTo>
                  <a:cubicBezTo>
                    <a:pt x="4539567" y="1605002"/>
                    <a:pt x="4509928" y="1616632"/>
                    <a:pt x="4479392" y="1609630"/>
                  </a:cubicBezTo>
                  <a:cubicBezTo>
                    <a:pt x="4469938" y="1607574"/>
                    <a:pt x="4457412" y="1614456"/>
                    <a:pt x="4446151" y="1615312"/>
                  </a:cubicBezTo>
                  <a:cubicBezTo>
                    <a:pt x="4418004" y="1617453"/>
                    <a:pt x="4389812" y="1618656"/>
                    <a:pt x="4361619" y="1619859"/>
                  </a:cubicBezTo>
                  <a:cubicBezTo>
                    <a:pt x="4336341" y="1620921"/>
                    <a:pt x="4310204" y="1624377"/>
                    <a:pt x="4285695" y="1621164"/>
                  </a:cubicBezTo>
                  <a:cubicBezTo>
                    <a:pt x="4260004" y="1617695"/>
                    <a:pt x="4237099" y="1619427"/>
                    <a:pt x="4212667" y="1625940"/>
                  </a:cubicBezTo>
                  <a:cubicBezTo>
                    <a:pt x="4195929" y="1630357"/>
                    <a:pt x="4178068" y="1631689"/>
                    <a:pt x="4160628" y="1633627"/>
                  </a:cubicBezTo>
                  <a:cubicBezTo>
                    <a:pt x="4141833" y="1635789"/>
                    <a:pt x="4120875" y="1633504"/>
                    <a:pt x="4104018" y="1639495"/>
                  </a:cubicBezTo>
                  <a:cubicBezTo>
                    <a:pt x="4053828" y="1657296"/>
                    <a:pt x="4001698" y="1663104"/>
                    <a:pt x="3948438" y="1665671"/>
                  </a:cubicBezTo>
                  <a:cubicBezTo>
                    <a:pt x="3938718" y="1666140"/>
                    <a:pt x="3928697" y="1664427"/>
                    <a:pt x="3919256" y="1662527"/>
                  </a:cubicBezTo>
                  <a:cubicBezTo>
                    <a:pt x="3864147" y="1651058"/>
                    <a:pt x="3809587" y="1654944"/>
                    <a:pt x="3754603" y="1666227"/>
                  </a:cubicBezTo>
                  <a:cubicBezTo>
                    <a:pt x="3743223" y="1668658"/>
                    <a:pt x="3730411" y="1669591"/>
                    <a:pt x="3718852" y="1668265"/>
                  </a:cubicBezTo>
                  <a:cubicBezTo>
                    <a:pt x="3686318" y="1664340"/>
                    <a:pt x="3654585" y="1656767"/>
                    <a:pt x="3621934" y="1654418"/>
                  </a:cubicBezTo>
                  <a:cubicBezTo>
                    <a:pt x="3567977" y="1650585"/>
                    <a:pt x="3522560" y="1674431"/>
                    <a:pt x="3475226" y="1690838"/>
                  </a:cubicBezTo>
                  <a:cubicBezTo>
                    <a:pt x="3430187" y="1706349"/>
                    <a:pt x="3392759" y="1738285"/>
                    <a:pt x="3338395" y="1734157"/>
                  </a:cubicBezTo>
                  <a:cubicBezTo>
                    <a:pt x="3332924" y="1733793"/>
                    <a:pt x="3327102" y="1738312"/>
                    <a:pt x="3321128" y="1739699"/>
                  </a:cubicBezTo>
                  <a:cubicBezTo>
                    <a:pt x="3304749" y="1743471"/>
                    <a:pt x="3288400" y="1747867"/>
                    <a:pt x="3271751" y="1750083"/>
                  </a:cubicBezTo>
                  <a:cubicBezTo>
                    <a:pt x="3251431" y="1752946"/>
                    <a:pt x="3230601" y="1753322"/>
                    <a:pt x="3210267" y="1755871"/>
                  </a:cubicBezTo>
                  <a:cubicBezTo>
                    <a:pt x="3184115" y="1759015"/>
                    <a:pt x="3158504" y="1765272"/>
                    <a:pt x="3132456" y="1766527"/>
                  </a:cubicBezTo>
                  <a:cubicBezTo>
                    <a:pt x="3111463" y="1767539"/>
                    <a:pt x="3090384" y="1762749"/>
                    <a:pt x="3069450" y="1760933"/>
                  </a:cubicBezTo>
                  <a:cubicBezTo>
                    <a:pt x="3039909" y="1758434"/>
                    <a:pt x="3007693" y="1761086"/>
                    <a:pt x="2981357" y="1752311"/>
                  </a:cubicBezTo>
                  <a:cubicBezTo>
                    <a:pt x="2953242" y="1742995"/>
                    <a:pt x="2926767" y="1739406"/>
                    <a:pt x="2898350" y="1744071"/>
                  </a:cubicBezTo>
                  <a:cubicBezTo>
                    <a:pt x="2888878" y="1745627"/>
                    <a:pt x="2876949" y="1752794"/>
                    <a:pt x="2872998" y="1759731"/>
                  </a:cubicBezTo>
                  <a:cubicBezTo>
                    <a:pt x="2864196" y="1775222"/>
                    <a:pt x="2851302" y="1778512"/>
                    <a:pt x="2833363" y="1774197"/>
                  </a:cubicBezTo>
                  <a:cubicBezTo>
                    <a:pt x="2817796" y="1770553"/>
                    <a:pt x="2798835" y="1769271"/>
                    <a:pt x="2787932" y="1761321"/>
                  </a:cubicBezTo>
                  <a:cubicBezTo>
                    <a:pt x="2757035" y="1738800"/>
                    <a:pt x="2719092" y="1739844"/>
                    <a:pt x="2681851" y="1735206"/>
                  </a:cubicBezTo>
                  <a:cubicBezTo>
                    <a:pt x="2659116" y="1732377"/>
                    <a:pt x="2638112" y="1733233"/>
                    <a:pt x="2615692" y="1736981"/>
                  </a:cubicBezTo>
                  <a:cubicBezTo>
                    <a:pt x="2566996" y="1745293"/>
                    <a:pt x="2518963" y="1739133"/>
                    <a:pt x="2471401" y="1730598"/>
                  </a:cubicBezTo>
                  <a:cubicBezTo>
                    <a:pt x="2439951" y="1724896"/>
                    <a:pt x="2407862" y="1722048"/>
                    <a:pt x="2376602" y="1716179"/>
                  </a:cubicBezTo>
                  <a:cubicBezTo>
                    <a:pt x="2353197" y="1711657"/>
                    <a:pt x="2329742" y="1706039"/>
                    <a:pt x="2308117" y="1697980"/>
                  </a:cubicBezTo>
                  <a:cubicBezTo>
                    <a:pt x="2276760" y="1686151"/>
                    <a:pt x="2248972" y="1667403"/>
                    <a:pt x="2210156" y="1674611"/>
                  </a:cubicBezTo>
                  <a:cubicBezTo>
                    <a:pt x="2175975" y="1680965"/>
                    <a:pt x="2144400" y="1672601"/>
                    <a:pt x="2112456" y="1664725"/>
                  </a:cubicBezTo>
                  <a:cubicBezTo>
                    <a:pt x="2088991" y="1658951"/>
                    <a:pt x="2065524" y="1653018"/>
                    <a:pt x="2041401" y="1649787"/>
                  </a:cubicBezTo>
                  <a:cubicBezTo>
                    <a:pt x="2012771" y="1645989"/>
                    <a:pt x="1980804" y="1649728"/>
                    <a:pt x="1955072" y="1641394"/>
                  </a:cubicBezTo>
                  <a:cubicBezTo>
                    <a:pt x="1928153" y="1632648"/>
                    <a:pt x="1906514" y="1640440"/>
                    <a:pt x="1883129" y="1644393"/>
                  </a:cubicBezTo>
                  <a:cubicBezTo>
                    <a:pt x="1845824" y="1650585"/>
                    <a:pt x="1808893" y="1660526"/>
                    <a:pt x="1770492" y="1652019"/>
                  </a:cubicBezTo>
                  <a:cubicBezTo>
                    <a:pt x="1723819" y="1641714"/>
                    <a:pt x="1677489" y="1630452"/>
                    <a:pt x="1630653" y="1620782"/>
                  </a:cubicBezTo>
                  <a:cubicBezTo>
                    <a:pt x="1612549" y="1617102"/>
                    <a:pt x="1593218" y="1616151"/>
                    <a:pt x="1574457" y="1615016"/>
                  </a:cubicBezTo>
                  <a:cubicBezTo>
                    <a:pt x="1556686" y="1614146"/>
                    <a:pt x="1535710" y="1619551"/>
                    <a:pt x="1521784" y="1613632"/>
                  </a:cubicBezTo>
                  <a:cubicBezTo>
                    <a:pt x="1485979" y="1598408"/>
                    <a:pt x="1449621" y="1591844"/>
                    <a:pt x="1409187" y="1593793"/>
                  </a:cubicBezTo>
                  <a:cubicBezTo>
                    <a:pt x="1394024" y="1594524"/>
                    <a:pt x="1378911" y="1588189"/>
                    <a:pt x="1363496" y="1587676"/>
                  </a:cubicBezTo>
                  <a:cubicBezTo>
                    <a:pt x="1342425" y="1587124"/>
                    <a:pt x="1318117" y="1584058"/>
                    <a:pt x="1300134" y="1590889"/>
                  </a:cubicBezTo>
                  <a:cubicBezTo>
                    <a:pt x="1257854" y="1607051"/>
                    <a:pt x="1222495" y="1596986"/>
                    <a:pt x="1184306" y="1584859"/>
                  </a:cubicBezTo>
                  <a:cubicBezTo>
                    <a:pt x="1146708" y="1572861"/>
                    <a:pt x="1107302" y="1563776"/>
                    <a:pt x="1067600" y="1556587"/>
                  </a:cubicBezTo>
                  <a:cubicBezTo>
                    <a:pt x="1052669" y="1554011"/>
                    <a:pt x="1035245" y="1560344"/>
                    <a:pt x="1018967" y="1562226"/>
                  </a:cubicBezTo>
                  <a:cubicBezTo>
                    <a:pt x="1013150" y="1562822"/>
                    <a:pt x="1006759" y="1563601"/>
                    <a:pt x="1001437" y="1562287"/>
                  </a:cubicBezTo>
                  <a:cubicBezTo>
                    <a:pt x="949978" y="1549702"/>
                    <a:pt x="897913" y="1540756"/>
                    <a:pt x="843282" y="1551235"/>
                  </a:cubicBezTo>
                  <a:cubicBezTo>
                    <a:pt x="838267" y="1552263"/>
                    <a:pt x="832545" y="1550812"/>
                    <a:pt x="827437" y="1549959"/>
                  </a:cubicBezTo>
                  <a:cubicBezTo>
                    <a:pt x="802478" y="1545513"/>
                    <a:pt x="777945" y="1537750"/>
                    <a:pt x="752774" y="1536924"/>
                  </a:cubicBezTo>
                  <a:cubicBezTo>
                    <a:pt x="690717" y="1534893"/>
                    <a:pt x="628418" y="1535855"/>
                    <a:pt x="566053" y="1535567"/>
                  </a:cubicBezTo>
                  <a:cubicBezTo>
                    <a:pt x="562157" y="1535598"/>
                    <a:pt x="558075" y="1535795"/>
                    <a:pt x="554525" y="1534867"/>
                  </a:cubicBezTo>
                  <a:cubicBezTo>
                    <a:pt x="531261" y="1529239"/>
                    <a:pt x="511348" y="1532398"/>
                    <a:pt x="492526" y="1546173"/>
                  </a:cubicBezTo>
                  <a:cubicBezTo>
                    <a:pt x="484245" y="1552222"/>
                    <a:pt x="472725" y="1555759"/>
                    <a:pt x="462187" y="1559407"/>
                  </a:cubicBezTo>
                  <a:cubicBezTo>
                    <a:pt x="446667" y="1564864"/>
                    <a:pt x="430753" y="1570181"/>
                    <a:pt x="414568" y="1573944"/>
                  </a:cubicBezTo>
                  <a:cubicBezTo>
                    <a:pt x="398570" y="1577539"/>
                    <a:pt x="381458" y="1582287"/>
                    <a:pt x="365802" y="1580845"/>
                  </a:cubicBezTo>
                  <a:cubicBezTo>
                    <a:pt x="337622" y="1578281"/>
                    <a:pt x="310567" y="1570797"/>
                    <a:pt x="282687" y="1566332"/>
                  </a:cubicBezTo>
                  <a:cubicBezTo>
                    <a:pt x="273064" y="1564756"/>
                    <a:pt x="262582" y="1565577"/>
                    <a:pt x="252662" y="1565897"/>
                  </a:cubicBezTo>
                  <a:cubicBezTo>
                    <a:pt x="229895" y="1566525"/>
                    <a:pt x="206788" y="1572190"/>
                    <a:pt x="185558" y="1560187"/>
                  </a:cubicBezTo>
                  <a:cubicBezTo>
                    <a:pt x="165921" y="1548893"/>
                    <a:pt x="146848" y="1553421"/>
                    <a:pt x="127273" y="1563624"/>
                  </a:cubicBezTo>
                  <a:cubicBezTo>
                    <a:pt x="113205" y="1570894"/>
                    <a:pt x="97127" y="1576849"/>
                    <a:pt x="81114" y="1580132"/>
                  </a:cubicBezTo>
                  <a:cubicBezTo>
                    <a:pt x="59119" y="1584644"/>
                    <a:pt x="37222" y="1587113"/>
                    <a:pt x="13214" y="1586229"/>
                  </a:cubicBezTo>
                  <a:lnTo>
                    <a:pt x="0" y="1585408"/>
                  </a:lnTo>
                  <a:lnTo>
                    <a:pt x="0" y="1251083"/>
                  </a:lnTo>
                  <a:lnTo>
                    <a:pt x="4829" y="1250628"/>
                  </a:lnTo>
                  <a:cubicBezTo>
                    <a:pt x="19743" y="1248810"/>
                    <a:pt x="33925" y="1243890"/>
                    <a:pt x="48555" y="1240203"/>
                  </a:cubicBezTo>
                  <a:cubicBezTo>
                    <a:pt x="56634" y="1238087"/>
                    <a:pt x="65164" y="1233125"/>
                    <a:pt x="72789" y="1233698"/>
                  </a:cubicBezTo>
                  <a:cubicBezTo>
                    <a:pt x="116985" y="1237061"/>
                    <a:pt x="156575" y="1221656"/>
                    <a:pt x="197847" y="1212918"/>
                  </a:cubicBezTo>
                  <a:cubicBezTo>
                    <a:pt x="216941" y="1208859"/>
                    <a:pt x="234655" y="1200472"/>
                    <a:pt x="253067" y="1194405"/>
                  </a:cubicBezTo>
                  <a:cubicBezTo>
                    <a:pt x="257858" y="1192761"/>
                    <a:pt x="263240" y="1191246"/>
                    <a:pt x="268116" y="1191325"/>
                  </a:cubicBezTo>
                  <a:cubicBezTo>
                    <a:pt x="296002" y="1191864"/>
                    <a:pt x="323734" y="1193195"/>
                    <a:pt x="351434" y="1193900"/>
                  </a:cubicBezTo>
                  <a:cubicBezTo>
                    <a:pt x="376602" y="1194570"/>
                    <a:pt x="401901" y="1193978"/>
                    <a:pt x="414867" y="1216423"/>
                  </a:cubicBezTo>
                  <a:cubicBezTo>
                    <a:pt x="416792" y="1219940"/>
                    <a:pt x="422751" y="1222321"/>
                    <a:pt x="427335" y="1224454"/>
                  </a:cubicBezTo>
                  <a:cubicBezTo>
                    <a:pt x="498086" y="1257296"/>
                    <a:pt x="534972" y="1254575"/>
                    <a:pt x="600582" y="1213120"/>
                  </a:cubicBezTo>
                  <a:cubicBezTo>
                    <a:pt x="607391" y="1208869"/>
                    <a:pt x="622223" y="1205328"/>
                    <a:pt x="627039" y="1208235"/>
                  </a:cubicBezTo>
                  <a:cubicBezTo>
                    <a:pt x="667947" y="1232315"/>
                    <a:pt x="711159" y="1227406"/>
                    <a:pt x="756446" y="1217062"/>
                  </a:cubicBezTo>
                  <a:cubicBezTo>
                    <a:pt x="768198" y="1214299"/>
                    <a:pt x="784916" y="1213493"/>
                    <a:pt x="794106" y="1218229"/>
                  </a:cubicBezTo>
                  <a:cubicBezTo>
                    <a:pt x="837831" y="1240132"/>
                    <a:pt x="883345" y="1234486"/>
                    <a:pt x="929268" y="1225211"/>
                  </a:cubicBezTo>
                  <a:cubicBezTo>
                    <a:pt x="936407" y="1223768"/>
                    <a:pt x="944870" y="1217395"/>
                    <a:pt x="947713" y="1211766"/>
                  </a:cubicBezTo>
                  <a:cubicBezTo>
                    <a:pt x="957859" y="1191817"/>
                    <a:pt x="978341" y="1184237"/>
                    <a:pt x="1001014" y="1177651"/>
                  </a:cubicBezTo>
                  <a:cubicBezTo>
                    <a:pt x="1036739" y="1166984"/>
                    <a:pt x="1071804" y="1154778"/>
                    <a:pt x="1107747" y="1144571"/>
                  </a:cubicBezTo>
                  <a:cubicBezTo>
                    <a:pt x="1116591" y="1142105"/>
                    <a:pt x="1127732" y="1142824"/>
                    <a:pt x="1137175" y="1144721"/>
                  </a:cubicBezTo>
                  <a:cubicBezTo>
                    <a:pt x="1169439" y="1151170"/>
                    <a:pt x="1190621" y="1170237"/>
                    <a:pt x="1213670" y="1187646"/>
                  </a:cubicBezTo>
                  <a:cubicBezTo>
                    <a:pt x="1223783" y="1195319"/>
                    <a:pt x="1237474" y="1200466"/>
                    <a:pt x="1250725" y="1204534"/>
                  </a:cubicBezTo>
                  <a:cubicBezTo>
                    <a:pt x="1285128" y="1214961"/>
                    <a:pt x="1320250" y="1224096"/>
                    <a:pt x="1355013" y="1233876"/>
                  </a:cubicBezTo>
                  <a:cubicBezTo>
                    <a:pt x="1358370" y="1234813"/>
                    <a:pt x="1361226" y="1237500"/>
                    <a:pt x="1363867" y="1239727"/>
                  </a:cubicBezTo>
                  <a:cubicBezTo>
                    <a:pt x="1390329" y="1263248"/>
                    <a:pt x="1416604" y="1286933"/>
                    <a:pt x="1443262" y="1310445"/>
                  </a:cubicBezTo>
                  <a:cubicBezTo>
                    <a:pt x="1448347" y="1314908"/>
                    <a:pt x="1455513" y="1318016"/>
                    <a:pt x="1460979" y="1322303"/>
                  </a:cubicBezTo>
                  <a:cubicBezTo>
                    <a:pt x="1468669" y="1328210"/>
                    <a:pt x="1478286" y="1333711"/>
                    <a:pt x="1482536" y="1341039"/>
                  </a:cubicBezTo>
                  <a:cubicBezTo>
                    <a:pt x="1495726" y="1364100"/>
                    <a:pt x="1519349" y="1373163"/>
                    <a:pt x="1548717" y="1376141"/>
                  </a:cubicBezTo>
                  <a:cubicBezTo>
                    <a:pt x="1575545" y="1378927"/>
                    <a:pt x="1602342" y="1381090"/>
                    <a:pt x="1629003" y="1384512"/>
                  </a:cubicBezTo>
                  <a:cubicBezTo>
                    <a:pt x="1661543" y="1388593"/>
                    <a:pt x="1693912" y="1393153"/>
                    <a:pt x="1726123" y="1398505"/>
                  </a:cubicBezTo>
                  <a:cubicBezTo>
                    <a:pt x="1740066" y="1400816"/>
                    <a:pt x="1754811" y="1403557"/>
                    <a:pt x="1766964" y="1409092"/>
                  </a:cubicBezTo>
                  <a:cubicBezTo>
                    <a:pt x="1801017" y="1424400"/>
                    <a:pt x="1837141" y="1434114"/>
                    <a:pt x="1875994" y="1427691"/>
                  </a:cubicBezTo>
                  <a:cubicBezTo>
                    <a:pt x="1907115" y="1422580"/>
                    <a:pt x="1933803" y="1430553"/>
                    <a:pt x="1953935" y="1444021"/>
                  </a:cubicBezTo>
                  <a:cubicBezTo>
                    <a:pt x="1990575" y="1468464"/>
                    <a:pt x="2028191" y="1460686"/>
                    <a:pt x="2065495" y="1450414"/>
                  </a:cubicBezTo>
                  <a:cubicBezTo>
                    <a:pt x="2084723" y="1445093"/>
                    <a:pt x="2100691" y="1444951"/>
                    <a:pt x="2119362" y="1448287"/>
                  </a:cubicBezTo>
                  <a:cubicBezTo>
                    <a:pt x="2162602" y="1456090"/>
                    <a:pt x="2192468" y="1481487"/>
                    <a:pt x="2221201" y="1503642"/>
                  </a:cubicBezTo>
                  <a:cubicBezTo>
                    <a:pt x="2245688" y="1522550"/>
                    <a:pt x="2272668" y="1532548"/>
                    <a:pt x="2302040" y="1539608"/>
                  </a:cubicBezTo>
                  <a:cubicBezTo>
                    <a:pt x="2339105" y="1548650"/>
                    <a:pt x="2367870" y="1543183"/>
                    <a:pt x="2384113" y="1516348"/>
                  </a:cubicBezTo>
                  <a:cubicBezTo>
                    <a:pt x="2388617" y="1508754"/>
                    <a:pt x="2396755" y="1499730"/>
                    <a:pt x="2405786" y="1497098"/>
                  </a:cubicBezTo>
                  <a:cubicBezTo>
                    <a:pt x="2449381" y="1484011"/>
                    <a:pt x="2493321" y="1465885"/>
                    <a:pt x="2541024" y="1473316"/>
                  </a:cubicBezTo>
                  <a:cubicBezTo>
                    <a:pt x="2606979" y="1483476"/>
                    <a:pt x="2670700" y="1479620"/>
                    <a:pt x="2735378" y="1463319"/>
                  </a:cubicBezTo>
                  <a:cubicBezTo>
                    <a:pt x="2840290" y="1436918"/>
                    <a:pt x="2945143" y="1409264"/>
                    <a:pt x="3056752" y="1408590"/>
                  </a:cubicBezTo>
                  <a:cubicBezTo>
                    <a:pt x="3075255" y="1408484"/>
                    <a:pt x="3096759" y="1397873"/>
                    <a:pt x="3112247" y="1387711"/>
                  </a:cubicBezTo>
                  <a:cubicBezTo>
                    <a:pt x="3141904" y="1368391"/>
                    <a:pt x="3140475" y="1367046"/>
                    <a:pt x="3175396" y="1380116"/>
                  </a:cubicBezTo>
                  <a:cubicBezTo>
                    <a:pt x="3183734" y="1383324"/>
                    <a:pt x="3193949" y="1385028"/>
                    <a:pt x="3200231" y="1390061"/>
                  </a:cubicBezTo>
                  <a:cubicBezTo>
                    <a:pt x="3232249" y="1415668"/>
                    <a:pt x="3269837" y="1407264"/>
                    <a:pt x="3307359" y="1401532"/>
                  </a:cubicBezTo>
                  <a:cubicBezTo>
                    <a:pt x="3313931" y="1400431"/>
                    <a:pt x="3321847" y="1398950"/>
                    <a:pt x="3327591" y="1400871"/>
                  </a:cubicBezTo>
                  <a:cubicBezTo>
                    <a:pt x="3353529" y="1409506"/>
                    <a:pt x="3374940" y="1405023"/>
                    <a:pt x="3396452" y="1390488"/>
                  </a:cubicBezTo>
                  <a:cubicBezTo>
                    <a:pt x="3415136" y="1377975"/>
                    <a:pt x="3436965" y="1370017"/>
                    <a:pt x="3460402" y="1383325"/>
                  </a:cubicBezTo>
                  <a:cubicBezTo>
                    <a:pt x="3512481" y="1412831"/>
                    <a:pt x="3566594" y="1411791"/>
                    <a:pt x="3622771" y="1388838"/>
                  </a:cubicBezTo>
                  <a:cubicBezTo>
                    <a:pt x="3662895" y="1372465"/>
                    <a:pt x="3702976" y="1367237"/>
                    <a:pt x="3746637" y="1379728"/>
                  </a:cubicBezTo>
                  <a:cubicBezTo>
                    <a:pt x="3763431" y="1384568"/>
                    <a:pt x="3784631" y="1379779"/>
                    <a:pt x="3803936" y="1380104"/>
                  </a:cubicBezTo>
                  <a:cubicBezTo>
                    <a:pt x="3814852" y="1380206"/>
                    <a:pt x="3826912" y="1379781"/>
                    <a:pt x="3836429" y="1383246"/>
                  </a:cubicBezTo>
                  <a:cubicBezTo>
                    <a:pt x="3861796" y="1392067"/>
                    <a:pt x="3885544" y="1403791"/>
                    <a:pt x="3911096" y="1412447"/>
                  </a:cubicBezTo>
                  <a:cubicBezTo>
                    <a:pt x="3923375" y="1416563"/>
                    <a:pt x="3937880" y="1418374"/>
                    <a:pt x="3951494" y="1417876"/>
                  </a:cubicBezTo>
                  <a:cubicBezTo>
                    <a:pt x="3991770" y="1416719"/>
                    <a:pt x="4032008" y="1414779"/>
                    <a:pt x="4071982" y="1411440"/>
                  </a:cubicBezTo>
                  <a:cubicBezTo>
                    <a:pt x="4137967" y="1406061"/>
                    <a:pt x="4205006" y="1402357"/>
                    <a:pt x="4250380" y="1353404"/>
                  </a:cubicBezTo>
                  <a:cubicBezTo>
                    <a:pt x="4254089" y="1349458"/>
                    <a:pt x="4262340" y="1346862"/>
                    <a:pt x="4268920" y="1345917"/>
                  </a:cubicBezTo>
                  <a:cubicBezTo>
                    <a:pt x="4299294" y="1341472"/>
                    <a:pt x="4330574" y="1339650"/>
                    <a:pt x="4360470" y="1333343"/>
                  </a:cubicBezTo>
                  <a:cubicBezTo>
                    <a:pt x="4384386" y="1328268"/>
                    <a:pt x="4404468" y="1328555"/>
                    <a:pt x="4423403" y="1341452"/>
                  </a:cubicBezTo>
                  <a:cubicBezTo>
                    <a:pt x="4448189" y="1358462"/>
                    <a:pt x="4477861" y="1367704"/>
                    <a:pt x="4509460" y="1360374"/>
                  </a:cubicBezTo>
                  <a:cubicBezTo>
                    <a:pt x="4541065" y="1353201"/>
                    <a:pt x="4562648" y="1364401"/>
                    <a:pt x="4586780" y="1375951"/>
                  </a:cubicBezTo>
                  <a:cubicBezTo>
                    <a:pt x="4604332" y="1384363"/>
                    <a:pt x="4624329" y="1395013"/>
                    <a:pt x="4643424" y="1395033"/>
                  </a:cubicBezTo>
                  <a:cubicBezTo>
                    <a:pt x="4686675" y="1394988"/>
                    <a:pt x="4725358" y="1425453"/>
                    <a:pt x="4771320" y="1404876"/>
                  </a:cubicBezTo>
                  <a:cubicBezTo>
                    <a:pt x="4774371" y="1403474"/>
                    <a:pt x="4780158" y="1406334"/>
                    <a:pt x="4784667" y="1406901"/>
                  </a:cubicBezTo>
                  <a:cubicBezTo>
                    <a:pt x="4820721" y="1411127"/>
                    <a:pt x="4854069" y="1403711"/>
                    <a:pt x="4879368" y="1382875"/>
                  </a:cubicBezTo>
                  <a:cubicBezTo>
                    <a:pt x="4912543" y="1355694"/>
                    <a:pt x="4950522" y="1351352"/>
                    <a:pt x="4993296" y="1357609"/>
                  </a:cubicBezTo>
                  <a:cubicBezTo>
                    <a:pt x="5007034" y="1359614"/>
                    <a:pt x="5020731" y="1360837"/>
                    <a:pt x="5034636" y="1362363"/>
                  </a:cubicBezTo>
                  <a:cubicBezTo>
                    <a:pt x="5053449" y="1364595"/>
                    <a:pt x="5072464" y="1366976"/>
                    <a:pt x="5091273" y="1369207"/>
                  </a:cubicBezTo>
                  <a:cubicBezTo>
                    <a:pt x="5109504" y="1371467"/>
                    <a:pt x="5129782" y="1375825"/>
                    <a:pt x="5143127" y="1361686"/>
                  </a:cubicBezTo>
                  <a:cubicBezTo>
                    <a:pt x="5154621" y="1349517"/>
                    <a:pt x="5163226" y="1350201"/>
                    <a:pt x="5174789" y="1359688"/>
                  </a:cubicBezTo>
                  <a:cubicBezTo>
                    <a:pt x="5214968" y="1392905"/>
                    <a:pt x="5262677" y="1412577"/>
                    <a:pt x="5322233" y="1411274"/>
                  </a:cubicBezTo>
                  <a:cubicBezTo>
                    <a:pt x="5334495" y="1410998"/>
                    <a:pt x="5347041" y="1412589"/>
                    <a:pt x="5359206" y="1414357"/>
                  </a:cubicBezTo>
                  <a:cubicBezTo>
                    <a:pt x="5366661" y="1415410"/>
                    <a:pt x="5375679" y="1416546"/>
                    <a:pt x="5380352" y="1420558"/>
                  </a:cubicBezTo>
                  <a:cubicBezTo>
                    <a:pt x="5416702" y="1451134"/>
                    <a:pt x="5461130" y="1471435"/>
                    <a:pt x="5509233" y="1487165"/>
                  </a:cubicBezTo>
                  <a:cubicBezTo>
                    <a:pt x="5526453" y="1492769"/>
                    <a:pt x="5544842" y="1498316"/>
                    <a:pt x="5563203" y="1499314"/>
                  </a:cubicBezTo>
                  <a:cubicBezTo>
                    <a:pt x="5582343" y="1500274"/>
                    <a:pt x="5602213" y="1496178"/>
                    <a:pt x="5621569" y="1493518"/>
                  </a:cubicBezTo>
                  <a:cubicBezTo>
                    <a:pt x="5632992" y="1492027"/>
                    <a:pt x="5646218" y="1491546"/>
                    <a:pt x="5655136" y="1486565"/>
                  </a:cubicBezTo>
                  <a:cubicBezTo>
                    <a:pt x="5683412" y="1470920"/>
                    <a:pt x="5710663" y="1454227"/>
                    <a:pt x="5736883" y="1436327"/>
                  </a:cubicBezTo>
                  <a:cubicBezTo>
                    <a:pt x="5759329" y="1420964"/>
                    <a:pt x="5763896" y="1418703"/>
                    <a:pt x="5784777" y="1435588"/>
                  </a:cubicBezTo>
                  <a:cubicBezTo>
                    <a:pt x="5806265" y="1452914"/>
                    <a:pt x="5832384" y="1461227"/>
                    <a:pt x="5860952" y="1463773"/>
                  </a:cubicBezTo>
                  <a:cubicBezTo>
                    <a:pt x="5906149" y="1467715"/>
                    <a:pt x="5951689" y="1470699"/>
                    <a:pt x="5997123" y="1471491"/>
                  </a:cubicBezTo>
                  <a:cubicBezTo>
                    <a:pt x="6038268" y="1472175"/>
                    <a:pt x="6057205" y="1456823"/>
                    <a:pt x="6063793" y="1423706"/>
                  </a:cubicBezTo>
                  <a:cubicBezTo>
                    <a:pt x="6067583" y="1405318"/>
                    <a:pt x="6072658" y="1385299"/>
                    <a:pt x="6097303" y="1379247"/>
                  </a:cubicBezTo>
                  <a:cubicBezTo>
                    <a:pt x="6137553" y="1369459"/>
                    <a:pt x="6179569" y="1363982"/>
                    <a:pt x="6197741" y="1324656"/>
                  </a:cubicBezTo>
                  <a:cubicBezTo>
                    <a:pt x="6209228" y="1332576"/>
                    <a:pt x="6216273" y="1337259"/>
                    <a:pt x="6223125" y="1341950"/>
                  </a:cubicBezTo>
                  <a:cubicBezTo>
                    <a:pt x="6242068" y="1355004"/>
                    <a:pt x="6280258" y="1359128"/>
                    <a:pt x="6298923" y="1346144"/>
                  </a:cubicBezTo>
                  <a:cubicBezTo>
                    <a:pt x="6326456" y="1327240"/>
                    <a:pt x="6352664" y="1329272"/>
                    <a:pt x="6380532" y="1341582"/>
                  </a:cubicBezTo>
                  <a:cubicBezTo>
                    <a:pt x="6427106" y="1361936"/>
                    <a:pt x="6477590" y="1354322"/>
                    <a:pt x="6523222" y="1343021"/>
                  </a:cubicBezTo>
                  <a:cubicBezTo>
                    <a:pt x="6557692" y="1334610"/>
                    <a:pt x="6594223" y="1320451"/>
                    <a:pt x="6615600" y="1291015"/>
                  </a:cubicBezTo>
                  <a:cubicBezTo>
                    <a:pt x="6622353" y="1281587"/>
                    <a:pt x="6638269" y="1276267"/>
                    <a:pt x="6650812" y="1269700"/>
                  </a:cubicBezTo>
                  <a:cubicBezTo>
                    <a:pt x="6661270" y="1264331"/>
                    <a:pt x="6672325" y="1259247"/>
                    <a:pt x="6684030" y="1255543"/>
                  </a:cubicBezTo>
                  <a:cubicBezTo>
                    <a:pt x="6696499" y="1251489"/>
                    <a:pt x="6710255" y="1245804"/>
                    <a:pt x="6722764" y="1246615"/>
                  </a:cubicBezTo>
                  <a:cubicBezTo>
                    <a:pt x="6760669" y="1248867"/>
                    <a:pt x="6790221" y="1239438"/>
                    <a:pt x="6815757" y="1215451"/>
                  </a:cubicBezTo>
                  <a:cubicBezTo>
                    <a:pt x="6828992" y="1203043"/>
                    <a:pt x="6848714" y="1187812"/>
                    <a:pt x="6866200" y="1186810"/>
                  </a:cubicBezTo>
                  <a:cubicBezTo>
                    <a:pt x="6908748" y="1184290"/>
                    <a:pt x="6943582" y="1171310"/>
                    <a:pt x="6981228" y="1155999"/>
                  </a:cubicBezTo>
                  <a:cubicBezTo>
                    <a:pt x="7005498" y="1146197"/>
                    <a:pt x="7033203" y="1138898"/>
                    <a:pt x="7059255" y="1129638"/>
                  </a:cubicBezTo>
                  <a:cubicBezTo>
                    <a:pt x="7089708" y="1118754"/>
                    <a:pt x="7123173" y="1113688"/>
                    <a:pt x="7140774" y="1086787"/>
                  </a:cubicBezTo>
                  <a:cubicBezTo>
                    <a:pt x="7142774" y="1083867"/>
                    <a:pt x="7149168" y="1083087"/>
                    <a:pt x="7152150" y="1080276"/>
                  </a:cubicBezTo>
                  <a:cubicBezTo>
                    <a:pt x="7161669" y="1071656"/>
                    <a:pt x="7174137" y="1063523"/>
                    <a:pt x="7178911" y="1053404"/>
                  </a:cubicBezTo>
                  <a:cubicBezTo>
                    <a:pt x="7192683" y="1023864"/>
                    <a:pt x="7203105" y="993543"/>
                    <a:pt x="7215302" y="963609"/>
                  </a:cubicBezTo>
                  <a:cubicBezTo>
                    <a:pt x="7217917" y="957204"/>
                    <a:pt x="7220252" y="949088"/>
                    <a:pt x="7226104" y="945196"/>
                  </a:cubicBezTo>
                  <a:cubicBezTo>
                    <a:pt x="7259903" y="922850"/>
                    <a:pt x="7294324" y="901259"/>
                    <a:pt x="7329145" y="879964"/>
                  </a:cubicBezTo>
                  <a:cubicBezTo>
                    <a:pt x="7343153" y="871441"/>
                    <a:pt x="7355416" y="875246"/>
                    <a:pt x="7368683" y="883708"/>
                  </a:cubicBezTo>
                  <a:cubicBezTo>
                    <a:pt x="7381539" y="891720"/>
                    <a:pt x="7397326" y="899904"/>
                    <a:pt x="7412980" y="901348"/>
                  </a:cubicBezTo>
                  <a:cubicBezTo>
                    <a:pt x="7444287" y="904075"/>
                    <a:pt x="7476599" y="903459"/>
                    <a:pt x="7508285" y="901932"/>
                  </a:cubicBezTo>
                  <a:cubicBezTo>
                    <a:pt x="7520142" y="901360"/>
                    <a:pt x="7532504" y="895115"/>
                    <a:pt x="7543367" y="890040"/>
                  </a:cubicBezTo>
                  <a:cubicBezTo>
                    <a:pt x="7563943" y="880416"/>
                    <a:pt x="7582823" y="867892"/>
                    <a:pt x="7604247" y="859640"/>
                  </a:cubicBezTo>
                  <a:cubicBezTo>
                    <a:pt x="7629118" y="850124"/>
                    <a:pt x="7643637" y="836083"/>
                    <a:pt x="7650214" y="814893"/>
                  </a:cubicBezTo>
                  <a:cubicBezTo>
                    <a:pt x="7659996" y="783349"/>
                    <a:pt x="7685780" y="760447"/>
                    <a:pt x="7716618" y="741384"/>
                  </a:cubicBezTo>
                  <a:cubicBezTo>
                    <a:pt x="7755776" y="717054"/>
                    <a:pt x="7803842" y="715836"/>
                    <a:pt x="7849257" y="708153"/>
                  </a:cubicBezTo>
                  <a:cubicBezTo>
                    <a:pt x="7866654" y="705274"/>
                    <a:pt x="7884648" y="702680"/>
                    <a:pt x="7900340" y="696745"/>
                  </a:cubicBezTo>
                  <a:cubicBezTo>
                    <a:pt x="7959856" y="674415"/>
                    <a:pt x="8019419" y="653027"/>
                    <a:pt x="8085922" y="650290"/>
                  </a:cubicBezTo>
                  <a:cubicBezTo>
                    <a:pt x="8091363" y="650028"/>
                    <a:pt x="8096784" y="649297"/>
                    <a:pt x="8102187" y="648251"/>
                  </a:cubicBezTo>
                  <a:cubicBezTo>
                    <a:pt x="8149113" y="639554"/>
                    <a:pt x="8197783" y="634697"/>
                    <a:pt x="8229960" y="598934"/>
                  </a:cubicBezTo>
                  <a:cubicBezTo>
                    <a:pt x="8235879" y="592372"/>
                    <a:pt x="8249977" y="589809"/>
                    <a:pt x="8260743" y="586776"/>
                  </a:cubicBezTo>
                  <a:cubicBezTo>
                    <a:pt x="8279402" y="581797"/>
                    <a:pt x="8291640" y="572890"/>
                    <a:pt x="8297724" y="557687"/>
                  </a:cubicBezTo>
                  <a:cubicBezTo>
                    <a:pt x="8307955" y="531456"/>
                    <a:pt x="8320347" y="505592"/>
                    <a:pt x="8329397" y="479103"/>
                  </a:cubicBezTo>
                  <a:cubicBezTo>
                    <a:pt x="8335728" y="460909"/>
                    <a:pt x="8348665" y="450397"/>
                    <a:pt x="8369109" y="442035"/>
                  </a:cubicBezTo>
                  <a:cubicBezTo>
                    <a:pt x="8380576" y="437403"/>
                    <a:pt x="8390254" y="427991"/>
                    <a:pt x="8398212" y="419288"/>
                  </a:cubicBezTo>
                  <a:cubicBezTo>
                    <a:pt x="8407837" y="408781"/>
                    <a:pt x="8412443" y="395219"/>
                    <a:pt x="8423091" y="385761"/>
                  </a:cubicBezTo>
                  <a:cubicBezTo>
                    <a:pt x="8449039" y="362224"/>
                    <a:pt x="8456213" y="337239"/>
                    <a:pt x="8445807" y="307296"/>
                  </a:cubicBezTo>
                  <a:cubicBezTo>
                    <a:pt x="8436540" y="280748"/>
                    <a:pt x="8455797" y="243723"/>
                    <a:pt x="8483136" y="236912"/>
                  </a:cubicBezTo>
                  <a:cubicBezTo>
                    <a:pt x="8513359" y="229334"/>
                    <a:pt x="8533628" y="213293"/>
                    <a:pt x="8554397" y="195498"/>
                  </a:cubicBezTo>
                  <a:cubicBezTo>
                    <a:pt x="8565995" y="185523"/>
                    <a:pt x="8582515" y="176566"/>
                    <a:pt x="8598729" y="173430"/>
                  </a:cubicBezTo>
                  <a:cubicBezTo>
                    <a:pt x="8660300" y="161360"/>
                    <a:pt x="8719345" y="169655"/>
                    <a:pt x="8779113" y="184822"/>
                  </a:cubicBezTo>
                  <a:cubicBezTo>
                    <a:pt x="8818165" y="194711"/>
                    <a:pt x="8861082" y="195780"/>
                    <a:pt x="8902517" y="198490"/>
                  </a:cubicBezTo>
                  <a:cubicBezTo>
                    <a:pt x="8915416" y="199280"/>
                    <a:pt x="8931592" y="195363"/>
                    <a:pt x="8942393" y="189035"/>
                  </a:cubicBezTo>
                  <a:cubicBezTo>
                    <a:pt x="8980304" y="167119"/>
                    <a:pt x="9017990" y="144586"/>
                    <a:pt x="9053027" y="119670"/>
                  </a:cubicBezTo>
                  <a:cubicBezTo>
                    <a:pt x="9085607" y="96286"/>
                    <a:pt x="9123074" y="85377"/>
                    <a:pt x="9164008" y="85758"/>
                  </a:cubicBezTo>
                  <a:cubicBezTo>
                    <a:pt x="9193832" y="86047"/>
                    <a:pt x="9220467" y="80839"/>
                    <a:pt x="9248172" y="73540"/>
                  </a:cubicBezTo>
                  <a:cubicBezTo>
                    <a:pt x="9271257" y="67405"/>
                    <a:pt x="9296748" y="62723"/>
                    <a:pt x="9320568" y="63772"/>
                  </a:cubicBezTo>
                  <a:cubicBezTo>
                    <a:pt x="9353959" y="65301"/>
                    <a:pt x="9381150" y="59440"/>
                    <a:pt x="9407003" y="42029"/>
                  </a:cubicBezTo>
                  <a:cubicBezTo>
                    <a:pt x="9420777" y="32732"/>
                    <a:pt x="9438831" y="27312"/>
                    <a:pt x="9455456" y="20546"/>
                  </a:cubicBezTo>
                  <a:close/>
                </a:path>
              </a:pathLst>
            </a:cu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D1000297-B3F2-4605-9C3B-D7655D6824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1"/>
              <a:ext cx="9739305" cy="1775939"/>
            </a:xfrm>
            <a:custGeom>
              <a:avLst/>
              <a:gdLst>
                <a:gd name="connsiteX0" fmla="*/ 9506323 w 9739305"/>
                <a:gd name="connsiteY0" fmla="*/ 0 h 1775939"/>
                <a:gd name="connsiteX1" fmla="*/ 9739305 w 9739305"/>
                <a:gd name="connsiteY1" fmla="*/ 0 h 1775939"/>
                <a:gd name="connsiteX2" fmla="*/ 9721016 w 9739305"/>
                <a:gd name="connsiteY2" fmla="*/ 12453 h 1775939"/>
                <a:gd name="connsiteX3" fmla="*/ 9619776 w 9739305"/>
                <a:gd name="connsiteY3" fmla="*/ 90780 h 1775939"/>
                <a:gd name="connsiteX4" fmla="*/ 9506710 w 9739305"/>
                <a:gd name="connsiteY4" fmla="*/ 158222 h 1775939"/>
                <a:gd name="connsiteX5" fmla="*/ 9417057 w 9739305"/>
                <a:gd name="connsiteY5" fmla="*/ 238502 h 1775939"/>
                <a:gd name="connsiteX6" fmla="*/ 9380548 w 9739305"/>
                <a:gd name="connsiteY6" fmla="*/ 281379 h 1775939"/>
                <a:gd name="connsiteX7" fmla="*/ 9301035 w 9739305"/>
                <a:gd name="connsiteY7" fmla="*/ 313304 h 1775939"/>
                <a:gd name="connsiteX8" fmla="*/ 9215480 w 9739305"/>
                <a:gd name="connsiteY8" fmla="*/ 361372 h 1775939"/>
                <a:gd name="connsiteX9" fmla="*/ 9155376 w 9739305"/>
                <a:gd name="connsiteY9" fmla="*/ 407897 h 1775939"/>
                <a:gd name="connsiteX10" fmla="*/ 9108770 w 9739305"/>
                <a:gd name="connsiteY10" fmla="*/ 439335 h 1775939"/>
                <a:gd name="connsiteX11" fmla="*/ 9042339 w 9739305"/>
                <a:gd name="connsiteY11" fmla="*/ 471886 h 1775939"/>
                <a:gd name="connsiteX12" fmla="*/ 8976155 w 9739305"/>
                <a:gd name="connsiteY12" fmla="*/ 513526 h 1775939"/>
                <a:gd name="connsiteX13" fmla="*/ 8944250 w 9739305"/>
                <a:gd name="connsiteY13" fmla="*/ 538762 h 1775939"/>
                <a:gd name="connsiteX14" fmla="*/ 8882191 w 9739305"/>
                <a:gd name="connsiteY14" fmla="*/ 581144 h 1775939"/>
                <a:gd name="connsiteX15" fmla="*/ 8818061 w 9739305"/>
                <a:gd name="connsiteY15" fmla="*/ 620960 h 1775939"/>
                <a:gd name="connsiteX16" fmla="*/ 8696263 w 9739305"/>
                <a:gd name="connsiteY16" fmla="*/ 668892 h 1775939"/>
                <a:gd name="connsiteX17" fmla="*/ 8586493 w 9739305"/>
                <a:gd name="connsiteY17" fmla="*/ 736016 h 1775939"/>
                <a:gd name="connsiteX18" fmla="*/ 8499250 w 9739305"/>
                <a:gd name="connsiteY18" fmla="*/ 785420 h 1775939"/>
                <a:gd name="connsiteX19" fmla="*/ 8448581 w 9739305"/>
                <a:gd name="connsiteY19" fmla="*/ 817525 h 1775939"/>
                <a:gd name="connsiteX20" fmla="*/ 8356131 w 9739305"/>
                <a:gd name="connsiteY20" fmla="*/ 888209 h 1775939"/>
                <a:gd name="connsiteX21" fmla="*/ 8211166 w 9739305"/>
                <a:gd name="connsiteY21" fmla="*/ 964878 h 1775939"/>
                <a:gd name="connsiteX22" fmla="*/ 8123367 w 9739305"/>
                <a:gd name="connsiteY22" fmla="*/ 1006776 h 1775939"/>
                <a:gd name="connsiteX23" fmla="*/ 7933271 w 9739305"/>
                <a:gd name="connsiteY23" fmla="*/ 1072752 h 1775939"/>
                <a:gd name="connsiteX24" fmla="*/ 7872042 w 9739305"/>
                <a:gd name="connsiteY24" fmla="*/ 1095949 h 1775939"/>
                <a:gd name="connsiteX25" fmla="*/ 7801540 w 9739305"/>
                <a:gd name="connsiteY25" fmla="*/ 1112687 h 1775939"/>
                <a:gd name="connsiteX26" fmla="*/ 7688760 w 9739305"/>
                <a:gd name="connsiteY26" fmla="*/ 1149668 h 1775939"/>
                <a:gd name="connsiteX27" fmla="*/ 7468219 w 9739305"/>
                <a:gd name="connsiteY27" fmla="*/ 1214601 h 1775939"/>
                <a:gd name="connsiteX28" fmla="*/ 7419634 w 9739305"/>
                <a:gd name="connsiteY28" fmla="*/ 1225261 h 1775939"/>
                <a:gd name="connsiteX29" fmla="*/ 7296522 w 9739305"/>
                <a:gd name="connsiteY29" fmla="*/ 1266193 h 1775939"/>
                <a:gd name="connsiteX30" fmla="*/ 7222817 w 9739305"/>
                <a:gd name="connsiteY30" fmla="*/ 1293286 h 1775939"/>
                <a:gd name="connsiteX31" fmla="*/ 7161457 w 9739305"/>
                <a:gd name="connsiteY31" fmla="*/ 1309742 h 1775939"/>
                <a:gd name="connsiteX32" fmla="*/ 7106944 w 9739305"/>
                <a:gd name="connsiteY32" fmla="*/ 1318647 h 1775939"/>
                <a:gd name="connsiteX33" fmla="*/ 6964204 w 9739305"/>
                <a:gd name="connsiteY33" fmla="*/ 1356601 h 1775939"/>
                <a:gd name="connsiteX34" fmla="*/ 6907255 w 9739305"/>
                <a:gd name="connsiteY34" fmla="*/ 1371589 h 1775939"/>
                <a:gd name="connsiteX35" fmla="*/ 6759991 w 9739305"/>
                <a:gd name="connsiteY35" fmla="*/ 1420747 h 1775939"/>
                <a:gd name="connsiteX36" fmla="*/ 6634783 w 9739305"/>
                <a:gd name="connsiteY36" fmla="*/ 1454562 h 1775939"/>
                <a:gd name="connsiteX37" fmla="*/ 6582555 w 9739305"/>
                <a:gd name="connsiteY37" fmla="*/ 1470418 h 1775939"/>
                <a:gd name="connsiteX38" fmla="*/ 6462719 w 9739305"/>
                <a:gd name="connsiteY38" fmla="*/ 1498482 h 1775939"/>
                <a:gd name="connsiteX39" fmla="*/ 6395050 w 9739305"/>
                <a:gd name="connsiteY39" fmla="*/ 1517437 h 1775939"/>
                <a:gd name="connsiteX40" fmla="*/ 6228927 w 9739305"/>
                <a:gd name="connsiteY40" fmla="*/ 1543179 h 1775939"/>
                <a:gd name="connsiteX41" fmla="*/ 6057331 w 9739305"/>
                <a:gd name="connsiteY41" fmla="*/ 1568558 h 1775939"/>
                <a:gd name="connsiteX42" fmla="*/ 5962939 w 9739305"/>
                <a:gd name="connsiteY42" fmla="*/ 1578758 h 1775939"/>
                <a:gd name="connsiteX43" fmla="*/ 5880756 w 9739305"/>
                <a:gd name="connsiteY43" fmla="*/ 1591666 h 1775939"/>
                <a:gd name="connsiteX44" fmla="*/ 5809105 w 9739305"/>
                <a:gd name="connsiteY44" fmla="*/ 1600770 h 1775939"/>
                <a:gd name="connsiteX45" fmla="*/ 5695165 w 9739305"/>
                <a:gd name="connsiteY45" fmla="*/ 1617719 h 1775939"/>
                <a:gd name="connsiteX46" fmla="*/ 5647685 w 9739305"/>
                <a:gd name="connsiteY46" fmla="*/ 1622990 h 1775939"/>
                <a:gd name="connsiteX47" fmla="*/ 5535323 w 9739305"/>
                <a:gd name="connsiteY47" fmla="*/ 1628248 h 1775939"/>
                <a:gd name="connsiteX48" fmla="*/ 5496177 w 9739305"/>
                <a:gd name="connsiteY48" fmla="*/ 1628567 h 1775939"/>
                <a:gd name="connsiteX49" fmla="*/ 5420013 w 9739305"/>
                <a:gd name="connsiteY49" fmla="*/ 1612778 h 1775939"/>
                <a:gd name="connsiteX50" fmla="*/ 5411005 w 9739305"/>
                <a:gd name="connsiteY50" fmla="*/ 1611800 h 1775939"/>
                <a:gd name="connsiteX51" fmla="*/ 5361259 w 9739305"/>
                <a:gd name="connsiteY51" fmla="*/ 1606507 h 1775939"/>
                <a:gd name="connsiteX52" fmla="*/ 5334120 w 9739305"/>
                <a:gd name="connsiteY52" fmla="*/ 1605305 h 1775939"/>
                <a:gd name="connsiteX53" fmla="*/ 5230715 w 9739305"/>
                <a:gd name="connsiteY53" fmla="*/ 1594283 h 1775939"/>
                <a:gd name="connsiteX54" fmla="*/ 5171263 w 9739305"/>
                <a:gd name="connsiteY54" fmla="*/ 1589616 h 1775939"/>
                <a:gd name="connsiteX55" fmla="*/ 5123496 w 9739305"/>
                <a:gd name="connsiteY55" fmla="*/ 1593018 h 1775939"/>
                <a:gd name="connsiteX56" fmla="*/ 5039590 w 9739305"/>
                <a:gd name="connsiteY56" fmla="*/ 1598474 h 1775939"/>
                <a:gd name="connsiteX57" fmla="*/ 5012937 w 9739305"/>
                <a:gd name="connsiteY57" fmla="*/ 1603369 h 1775939"/>
                <a:gd name="connsiteX58" fmla="*/ 4891143 w 9739305"/>
                <a:gd name="connsiteY58" fmla="*/ 1598882 h 1775939"/>
                <a:gd name="connsiteX59" fmla="*/ 4821905 w 9739305"/>
                <a:gd name="connsiteY59" fmla="*/ 1601436 h 1775939"/>
                <a:gd name="connsiteX60" fmla="*/ 4743339 w 9739305"/>
                <a:gd name="connsiteY60" fmla="*/ 1592353 h 1775939"/>
                <a:gd name="connsiteX61" fmla="*/ 4720626 w 9739305"/>
                <a:gd name="connsiteY61" fmla="*/ 1594076 h 1775939"/>
                <a:gd name="connsiteX62" fmla="*/ 4695215 w 9739305"/>
                <a:gd name="connsiteY62" fmla="*/ 1596400 h 1775939"/>
                <a:gd name="connsiteX63" fmla="*/ 4617116 w 9739305"/>
                <a:gd name="connsiteY63" fmla="*/ 1601107 h 1775939"/>
                <a:gd name="connsiteX64" fmla="*/ 4569913 w 9739305"/>
                <a:gd name="connsiteY64" fmla="*/ 1608091 h 1775939"/>
                <a:gd name="connsiteX65" fmla="*/ 4479392 w 9739305"/>
                <a:gd name="connsiteY65" fmla="*/ 1609630 h 1775939"/>
                <a:gd name="connsiteX66" fmla="*/ 4446151 w 9739305"/>
                <a:gd name="connsiteY66" fmla="*/ 1615312 h 1775939"/>
                <a:gd name="connsiteX67" fmla="*/ 4361619 w 9739305"/>
                <a:gd name="connsiteY67" fmla="*/ 1619859 h 1775939"/>
                <a:gd name="connsiteX68" fmla="*/ 4285695 w 9739305"/>
                <a:gd name="connsiteY68" fmla="*/ 1621164 h 1775939"/>
                <a:gd name="connsiteX69" fmla="*/ 4212667 w 9739305"/>
                <a:gd name="connsiteY69" fmla="*/ 1625940 h 1775939"/>
                <a:gd name="connsiteX70" fmla="*/ 4160628 w 9739305"/>
                <a:gd name="connsiteY70" fmla="*/ 1633627 h 1775939"/>
                <a:gd name="connsiteX71" fmla="*/ 4104018 w 9739305"/>
                <a:gd name="connsiteY71" fmla="*/ 1639495 h 1775939"/>
                <a:gd name="connsiteX72" fmla="*/ 3948438 w 9739305"/>
                <a:gd name="connsiteY72" fmla="*/ 1665671 h 1775939"/>
                <a:gd name="connsiteX73" fmla="*/ 3919256 w 9739305"/>
                <a:gd name="connsiteY73" fmla="*/ 1662527 h 1775939"/>
                <a:gd name="connsiteX74" fmla="*/ 3754603 w 9739305"/>
                <a:gd name="connsiteY74" fmla="*/ 1666227 h 1775939"/>
                <a:gd name="connsiteX75" fmla="*/ 3718852 w 9739305"/>
                <a:gd name="connsiteY75" fmla="*/ 1668265 h 1775939"/>
                <a:gd name="connsiteX76" fmla="*/ 3621934 w 9739305"/>
                <a:gd name="connsiteY76" fmla="*/ 1654418 h 1775939"/>
                <a:gd name="connsiteX77" fmla="*/ 3475226 w 9739305"/>
                <a:gd name="connsiteY77" fmla="*/ 1690838 h 1775939"/>
                <a:gd name="connsiteX78" fmla="*/ 3338395 w 9739305"/>
                <a:gd name="connsiteY78" fmla="*/ 1734157 h 1775939"/>
                <a:gd name="connsiteX79" fmla="*/ 3321128 w 9739305"/>
                <a:gd name="connsiteY79" fmla="*/ 1739699 h 1775939"/>
                <a:gd name="connsiteX80" fmla="*/ 3271751 w 9739305"/>
                <a:gd name="connsiteY80" fmla="*/ 1750083 h 1775939"/>
                <a:gd name="connsiteX81" fmla="*/ 3210267 w 9739305"/>
                <a:gd name="connsiteY81" fmla="*/ 1755871 h 1775939"/>
                <a:gd name="connsiteX82" fmla="*/ 3132456 w 9739305"/>
                <a:gd name="connsiteY82" fmla="*/ 1766527 h 1775939"/>
                <a:gd name="connsiteX83" fmla="*/ 3069450 w 9739305"/>
                <a:gd name="connsiteY83" fmla="*/ 1760933 h 1775939"/>
                <a:gd name="connsiteX84" fmla="*/ 2981357 w 9739305"/>
                <a:gd name="connsiteY84" fmla="*/ 1752311 h 1775939"/>
                <a:gd name="connsiteX85" fmla="*/ 2898350 w 9739305"/>
                <a:gd name="connsiteY85" fmla="*/ 1744071 h 1775939"/>
                <a:gd name="connsiteX86" fmla="*/ 2872998 w 9739305"/>
                <a:gd name="connsiteY86" fmla="*/ 1759731 h 1775939"/>
                <a:gd name="connsiteX87" fmla="*/ 2833363 w 9739305"/>
                <a:gd name="connsiteY87" fmla="*/ 1774197 h 1775939"/>
                <a:gd name="connsiteX88" fmla="*/ 2787932 w 9739305"/>
                <a:gd name="connsiteY88" fmla="*/ 1761321 h 1775939"/>
                <a:gd name="connsiteX89" fmla="*/ 2681851 w 9739305"/>
                <a:gd name="connsiteY89" fmla="*/ 1735206 h 1775939"/>
                <a:gd name="connsiteX90" fmla="*/ 2615692 w 9739305"/>
                <a:gd name="connsiteY90" fmla="*/ 1736981 h 1775939"/>
                <a:gd name="connsiteX91" fmla="*/ 2471401 w 9739305"/>
                <a:gd name="connsiteY91" fmla="*/ 1730598 h 1775939"/>
                <a:gd name="connsiteX92" fmla="*/ 2376602 w 9739305"/>
                <a:gd name="connsiteY92" fmla="*/ 1716179 h 1775939"/>
                <a:gd name="connsiteX93" fmla="*/ 2308117 w 9739305"/>
                <a:gd name="connsiteY93" fmla="*/ 1697980 h 1775939"/>
                <a:gd name="connsiteX94" fmla="*/ 2210156 w 9739305"/>
                <a:gd name="connsiteY94" fmla="*/ 1674611 h 1775939"/>
                <a:gd name="connsiteX95" fmla="*/ 2112456 w 9739305"/>
                <a:gd name="connsiteY95" fmla="*/ 1664725 h 1775939"/>
                <a:gd name="connsiteX96" fmla="*/ 2041401 w 9739305"/>
                <a:gd name="connsiteY96" fmla="*/ 1649787 h 1775939"/>
                <a:gd name="connsiteX97" fmla="*/ 1955072 w 9739305"/>
                <a:gd name="connsiteY97" fmla="*/ 1641394 h 1775939"/>
                <a:gd name="connsiteX98" fmla="*/ 1883129 w 9739305"/>
                <a:gd name="connsiteY98" fmla="*/ 1644393 h 1775939"/>
                <a:gd name="connsiteX99" fmla="*/ 1770492 w 9739305"/>
                <a:gd name="connsiteY99" fmla="*/ 1652019 h 1775939"/>
                <a:gd name="connsiteX100" fmla="*/ 1630653 w 9739305"/>
                <a:gd name="connsiteY100" fmla="*/ 1620782 h 1775939"/>
                <a:gd name="connsiteX101" fmla="*/ 1574457 w 9739305"/>
                <a:gd name="connsiteY101" fmla="*/ 1615016 h 1775939"/>
                <a:gd name="connsiteX102" fmla="*/ 1521784 w 9739305"/>
                <a:gd name="connsiteY102" fmla="*/ 1613632 h 1775939"/>
                <a:gd name="connsiteX103" fmla="*/ 1409187 w 9739305"/>
                <a:gd name="connsiteY103" fmla="*/ 1593793 h 1775939"/>
                <a:gd name="connsiteX104" fmla="*/ 1363496 w 9739305"/>
                <a:gd name="connsiteY104" fmla="*/ 1587676 h 1775939"/>
                <a:gd name="connsiteX105" fmla="*/ 1300134 w 9739305"/>
                <a:gd name="connsiteY105" fmla="*/ 1590889 h 1775939"/>
                <a:gd name="connsiteX106" fmla="*/ 1184306 w 9739305"/>
                <a:gd name="connsiteY106" fmla="*/ 1584859 h 1775939"/>
                <a:gd name="connsiteX107" fmla="*/ 1067600 w 9739305"/>
                <a:gd name="connsiteY107" fmla="*/ 1556587 h 1775939"/>
                <a:gd name="connsiteX108" fmla="*/ 1018967 w 9739305"/>
                <a:gd name="connsiteY108" fmla="*/ 1562226 h 1775939"/>
                <a:gd name="connsiteX109" fmla="*/ 1001437 w 9739305"/>
                <a:gd name="connsiteY109" fmla="*/ 1562287 h 1775939"/>
                <a:gd name="connsiteX110" fmla="*/ 843282 w 9739305"/>
                <a:gd name="connsiteY110" fmla="*/ 1551235 h 1775939"/>
                <a:gd name="connsiteX111" fmla="*/ 827437 w 9739305"/>
                <a:gd name="connsiteY111" fmla="*/ 1549959 h 1775939"/>
                <a:gd name="connsiteX112" fmla="*/ 752774 w 9739305"/>
                <a:gd name="connsiteY112" fmla="*/ 1536924 h 1775939"/>
                <a:gd name="connsiteX113" fmla="*/ 566053 w 9739305"/>
                <a:gd name="connsiteY113" fmla="*/ 1535567 h 1775939"/>
                <a:gd name="connsiteX114" fmla="*/ 554525 w 9739305"/>
                <a:gd name="connsiteY114" fmla="*/ 1534867 h 1775939"/>
                <a:gd name="connsiteX115" fmla="*/ 492526 w 9739305"/>
                <a:gd name="connsiteY115" fmla="*/ 1546173 h 1775939"/>
                <a:gd name="connsiteX116" fmla="*/ 462187 w 9739305"/>
                <a:gd name="connsiteY116" fmla="*/ 1559407 h 1775939"/>
                <a:gd name="connsiteX117" fmla="*/ 414568 w 9739305"/>
                <a:gd name="connsiteY117" fmla="*/ 1573944 h 1775939"/>
                <a:gd name="connsiteX118" fmla="*/ 365802 w 9739305"/>
                <a:gd name="connsiteY118" fmla="*/ 1580845 h 1775939"/>
                <a:gd name="connsiteX119" fmla="*/ 282687 w 9739305"/>
                <a:gd name="connsiteY119" fmla="*/ 1566332 h 1775939"/>
                <a:gd name="connsiteX120" fmla="*/ 252662 w 9739305"/>
                <a:gd name="connsiteY120" fmla="*/ 1565897 h 1775939"/>
                <a:gd name="connsiteX121" fmla="*/ 185558 w 9739305"/>
                <a:gd name="connsiteY121" fmla="*/ 1560187 h 1775939"/>
                <a:gd name="connsiteX122" fmla="*/ 127273 w 9739305"/>
                <a:gd name="connsiteY122" fmla="*/ 1563624 h 1775939"/>
                <a:gd name="connsiteX123" fmla="*/ 81114 w 9739305"/>
                <a:gd name="connsiteY123" fmla="*/ 1580132 h 1775939"/>
                <a:gd name="connsiteX124" fmla="*/ 13214 w 9739305"/>
                <a:gd name="connsiteY124" fmla="*/ 1586229 h 1775939"/>
                <a:gd name="connsiteX125" fmla="*/ 0 w 9739305"/>
                <a:gd name="connsiteY125" fmla="*/ 1585408 h 1775939"/>
                <a:gd name="connsiteX126" fmla="*/ 0 w 9739305"/>
                <a:gd name="connsiteY126" fmla="*/ 1251083 h 1775939"/>
                <a:gd name="connsiteX127" fmla="*/ 4829 w 9739305"/>
                <a:gd name="connsiteY127" fmla="*/ 1250628 h 1775939"/>
                <a:gd name="connsiteX128" fmla="*/ 48555 w 9739305"/>
                <a:gd name="connsiteY128" fmla="*/ 1240203 h 1775939"/>
                <a:gd name="connsiteX129" fmla="*/ 72789 w 9739305"/>
                <a:gd name="connsiteY129" fmla="*/ 1233698 h 1775939"/>
                <a:gd name="connsiteX130" fmla="*/ 197847 w 9739305"/>
                <a:gd name="connsiteY130" fmla="*/ 1212918 h 1775939"/>
                <a:gd name="connsiteX131" fmla="*/ 253067 w 9739305"/>
                <a:gd name="connsiteY131" fmla="*/ 1194405 h 1775939"/>
                <a:gd name="connsiteX132" fmla="*/ 268116 w 9739305"/>
                <a:gd name="connsiteY132" fmla="*/ 1191325 h 1775939"/>
                <a:gd name="connsiteX133" fmla="*/ 351434 w 9739305"/>
                <a:gd name="connsiteY133" fmla="*/ 1193900 h 1775939"/>
                <a:gd name="connsiteX134" fmla="*/ 414867 w 9739305"/>
                <a:gd name="connsiteY134" fmla="*/ 1216423 h 1775939"/>
                <a:gd name="connsiteX135" fmla="*/ 427335 w 9739305"/>
                <a:gd name="connsiteY135" fmla="*/ 1224454 h 1775939"/>
                <a:gd name="connsiteX136" fmla="*/ 600582 w 9739305"/>
                <a:gd name="connsiteY136" fmla="*/ 1213120 h 1775939"/>
                <a:gd name="connsiteX137" fmla="*/ 627039 w 9739305"/>
                <a:gd name="connsiteY137" fmla="*/ 1208235 h 1775939"/>
                <a:gd name="connsiteX138" fmla="*/ 756446 w 9739305"/>
                <a:gd name="connsiteY138" fmla="*/ 1217062 h 1775939"/>
                <a:gd name="connsiteX139" fmla="*/ 794106 w 9739305"/>
                <a:gd name="connsiteY139" fmla="*/ 1218229 h 1775939"/>
                <a:gd name="connsiteX140" fmla="*/ 929268 w 9739305"/>
                <a:gd name="connsiteY140" fmla="*/ 1225211 h 1775939"/>
                <a:gd name="connsiteX141" fmla="*/ 947713 w 9739305"/>
                <a:gd name="connsiteY141" fmla="*/ 1211766 h 1775939"/>
                <a:gd name="connsiteX142" fmla="*/ 1001014 w 9739305"/>
                <a:gd name="connsiteY142" fmla="*/ 1177651 h 1775939"/>
                <a:gd name="connsiteX143" fmla="*/ 1107747 w 9739305"/>
                <a:gd name="connsiteY143" fmla="*/ 1144571 h 1775939"/>
                <a:gd name="connsiteX144" fmla="*/ 1137175 w 9739305"/>
                <a:gd name="connsiteY144" fmla="*/ 1144721 h 1775939"/>
                <a:gd name="connsiteX145" fmla="*/ 1213670 w 9739305"/>
                <a:gd name="connsiteY145" fmla="*/ 1187646 h 1775939"/>
                <a:gd name="connsiteX146" fmla="*/ 1250725 w 9739305"/>
                <a:gd name="connsiteY146" fmla="*/ 1204534 h 1775939"/>
                <a:gd name="connsiteX147" fmla="*/ 1355013 w 9739305"/>
                <a:gd name="connsiteY147" fmla="*/ 1233876 h 1775939"/>
                <a:gd name="connsiteX148" fmla="*/ 1363867 w 9739305"/>
                <a:gd name="connsiteY148" fmla="*/ 1239727 h 1775939"/>
                <a:gd name="connsiteX149" fmla="*/ 1443262 w 9739305"/>
                <a:gd name="connsiteY149" fmla="*/ 1310445 h 1775939"/>
                <a:gd name="connsiteX150" fmla="*/ 1460979 w 9739305"/>
                <a:gd name="connsiteY150" fmla="*/ 1322303 h 1775939"/>
                <a:gd name="connsiteX151" fmla="*/ 1482536 w 9739305"/>
                <a:gd name="connsiteY151" fmla="*/ 1341039 h 1775939"/>
                <a:gd name="connsiteX152" fmla="*/ 1548717 w 9739305"/>
                <a:gd name="connsiteY152" fmla="*/ 1376141 h 1775939"/>
                <a:gd name="connsiteX153" fmla="*/ 1629003 w 9739305"/>
                <a:gd name="connsiteY153" fmla="*/ 1384512 h 1775939"/>
                <a:gd name="connsiteX154" fmla="*/ 1726123 w 9739305"/>
                <a:gd name="connsiteY154" fmla="*/ 1398505 h 1775939"/>
                <a:gd name="connsiteX155" fmla="*/ 1766964 w 9739305"/>
                <a:gd name="connsiteY155" fmla="*/ 1409092 h 1775939"/>
                <a:gd name="connsiteX156" fmla="*/ 1875994 w 9739305"/>
                <a:gd name="connsiteY156" fmla="*/ 1427691 h 1775939"/>
                <a:gd name="connsiteX157" fmla="*/ 1953935 w 9739305"/>
                <a:gd name="connsiteY157" fmla="*/ 1444021 h 1775939"/>
                <a:gd name="connsiteX158" fmla="*/ 2065495 w 9739305"/>
                <a:gd name="connsiteY158" fmla="*/ 1450414 h 1775939"/>
                <a:gd name="connsiteX159" fmla="*/ 2119362 w 9739305"/>
                <a:gd name="connsiteY159" fmla="*/ 1448287 h 1775939"/>
                <a:gd name="connsiteX160" fmla="*/ 2221201 w 9739305"/>
                <a:gd name="connsiteY160" fmla="*/ 1503642 h 1775939"/>
                <a:gd name="connsiteX161" fmla="*/ 2302040 w 9739305"/>
                <a:gd name="connsiteY161" fmla="*/ 1539608 h 1775939"/>
                <a:gd name="connsiteX162" fmla="*/ 2384113 w 9739305"/>
                <a:gd name="connsiteY162" fmla="*/ 1516348 h 1775939"/>
                <a:gd name="connsiteX163" fmla="*/ 2405786 w 9739305"/>
                <a:gd name="connsiteY163" fmla="*/ 1497098 h 1775939"/>
                <a:gd name="connsiteX164" fmla="*/ 2541024 w 9739305"/>
                <a:gd name="connsiteY164" fmla="*/ 1473316 h 1775939"/>
                <a:gd name="connsiteX165" fmla="*/ 2735378 w 9739305"/>
                <a:gd name="connsiteY165" fmla="*/ 1463319 h 1775939"/>
                <a:gd name="connsiteX166" fmla="*/ 3056752 w 9739305"/>
                <a:gd name="connsiteY166" fmla="*/ 1408590 h 1775939"/>
                <a:gd name="connsiteX167" fmla="*/ 3112247 w 9739305"/>
                <a:gd name="connsiteY167" fmla="*/ 1387711 h 1775939"/>
                <a:gd name="connsiteX168" fmla="*/ 3175396 w 9739305"/>
                <a:gd name="connsiteY168" fmla="*/ 1380116 h 1775939"/>
                <a:gd name="connsiteX169" fmla="*/ 3200231 w 9739305"/>
                <a:gd name="connsiteY169" fmla="*/ 1390061 h 1775939"/>
                <a:gd name="connsiteX170" fmla="*/ 3307359 w 9739305"/>
                <a:gd name="connsiteY170" fmla="*/ 1401532 h 1775939"/>
                <a:gd name="connsiteX171" fmla="*/ 3327591 w 9739305"/>
                <a:gd name="connsiteY171" fmla="*/ 1400871 h 1775939"/>
                <a:gd name="connsiteX172" fmla="*/ 3396452 w 9739305"/>
                <a:gd name="connsiteY172" fmla="*/ 1390488 h 1775939"/>
                <a:gd name="connsiteX173" fmla="*/ 3460402 w 9739305"/>
                <a:gd name="connsiteY173" fmla="*/ 1383325 h 1775939"/>
                <a:gd name="connsiteX174" fmla="*/ 3622771 w 9739305"/>
                <a:gd name="connsiteY174" fmla="*/ 1388838 h 1775939"/>
                <a:gd name="connsiteX175" fmla="*/ 3746637 w 9739305"/>
                <a:gd name="connsiteY175" fmla="*/ 1379728 h 1775939"/>
                <a:gd name="connsiteX176" fmla="*/ 3803936 w 9739305"/>
                <a:gd name="connsiteY176" fmla="*/ 1380104 h 1775939"/>
                <a:gd name="connsiteX177" fmla="*/ 3836429 w 9739305"/>
                <a:gd name="connsiteY177" fmla="*/ 1383246 h 1775939"/>
                <a:gd name="connsiteX178" fmla="*/ 3911096 w 9739305"/>
                <a:gd name="connsiteY178" fmla="*/ 1412447 h 1775939"/>
                <a:gd name="connsiteX179" fmla="*/ 3951494 w 9739305"/>
                <a:gd name="connsiteY179" fmla="*/ 1417876 h 1775939"/>
                <a:gd name="connsiteX180" fmla="*/ 4071982 w 9739305"/>
                <a:gd name="connsiteY180" fmla="*/ 1411440 h 1775939"/>
                <a:gd name="connsiteX181" fmla="*/ 4250380 w 9739305"/>
                <a:gd name="connsiteY181" fmla="*/ 1353404 h 1775939"/>
                <a:gd name="connsiteX182" fmla="*/ 4268920 w 9739305"/>
                <a:gd name="connsiteY182" fmla="*/ 1345917 h 1775939"/>
                <a:gd name="connsiteX183" fmla="*/ 4360470 w 9739305"/>
                <a:gd name="connsiteY183" fmla="*/ 1333343 h 1775939"/>
                <a:gd name="connsiteX184" fmla="*/ 4423403 w 9739305"/>
                <a:gd name="connsiteY184" fmla="*/ 1341452 h 1775939"/>
                <a:gd name="connsiteX185" fmla="*/ 4509460 w 9739305"/>
                <a:gd name="connsiteY185" fmla="*/ 1360374 h 1775939"/>
                <a:gd name="connsiteX186" fmla="*/ 4586780 w 9739305"/>
                <a:gd name="connsiteY186" fmla="*/ 1375951 h 1775939"/>
                <a:gd name="connsiteX187" fmla="*/ 4643424 w 9739305"/>
                <a:gd name="connsiteY187" fmla="*/ 1395033 h 1775939"/>
                <a:gd name="connsiteX188" fmla="*/ 4771320 w 9739305"/>
                <a:gd name="connsiteY188" fmla="*/ 1404876 h 1775939"/>
                <a:gd name="connsiteX189" fmla="*/ 4784667 w 9739305"/>
                <a:gd name="connsiteY189" fmla="*/ 1406901 h 1775939"/>
                <a:gd name="connsiteX190" fmla="*/ 4879368 w 9739305"/>
                <a:gd name="connsiteY190" fmla="*/ 1382875 h 1775939"/>
                <a:gd name="connsiteX191" fmla="*/ 4993296 w 9739305"/>
                <a:gd name="connsiteY191" fmla="*/ 1357609 h 1775939"/>
                <a:gd name="connsiteX192" fmla="*/ 5034636 w 9739305"/>
                <a:gd name="connsiteY192" fmla="*/ 1362363 h 1775939"/>
                <a:gd name="connsiteX193" fmla="*/ 5091273 w 9739305"/>
                <a:gd name="connsiteY193" fmla="*/ 1369207 h 1775939"/>
                <a:gd name="connsiteX194" fmla="*/ 5143127 w 9739305"/>
                <a:gd name="connsiteY194" fmla="*/ 1361686 h 1775939"/>
                <a:gd name="connsiteX195" fmla="*/ 5174789 w 9739305"/>
                <a:gd name="connsiteY195" fmla="*/ 1359688 h 1775939"/>
                <a:gd name="connsiteX196" fmla="*/ 5322233 w 9739305"/>
                <a:gd name="connsiteY196" fmla="*/ 1411274 h 1775939"/>
                <a:gd name="connsiteX197" fmla="*/ 5359206 w 9739305"/>
                <a:gd name="connsiteY197" fmla="*/ 1414357 h 1775939"/>
                <a:gd name="connsiteX198" fmla="*/ 5380352 w 9739305"/>
                <a:gd name="connsiteY198" fmla="*/ 1420558 h 1775939"/>
                <a:gd name="connsiteX199" fmla="*/ 5509233 w 9739305"/>
                <a:gd name="connsiteY199" fmla="*/ 1487165 h 1775939"/>
                <a:gd name="connsiteX200" fmla="*/ 5563203 w 9739305"/>
                <a:gd name="connsiteY200" fmla="*/ 1499314 h 1775939"/>
                <a:gd name="connsiteX201" fmla="*/ 5621569 w 9739305"/>
                <a:gd name="connsiteY201" fmla="*/ 1493518 h 1775939"/>
                <a:gd name="connsiteX202" fmla="*/ 5655136 w 9739305"/>
                <a:gd name="connsiteY202" fmla="*/ 1486565 h 1775939"/>
                <a:gd name="connsiteX203" fmla="*/ 5736883 w 9739305"/>
                <a:gd name="connsiteY203" fmla="*/ 1436327 h 1775939"/>
                <a:gd name="connsiteX204" fmla="*/ 5784777 w 9739305"/>
                <a:gd name="connsiteY204" fmla="*/ 1435588 h 1775939"/>
                <a:gd name="connsiteX205" fmla="*/ 5860952 w 9739305"/>
                <a:gd name="connsiteY205" fmla="*/ 1463773 h 1775939"/>
                <a:gd name="connsiteX206" fmla="*/ 5997123 w 9739305"/>
                <a:gd name="connsiteY206" fmla="*/ 1471491 h 1775939"/>
                <a:gd name="connsiteX207" fmla="*/ 6063793 w 9739305"/>
                <a:gd name="connsiteY207" fmla="*/ 1423706 h 1775939"/>
                <a:gd name="connsiteX208" fmla="*/ 6097303 w 9739305"/>
                <a:gd name="connsiteY208" fmla="*/ 1379247 h 1775939"/>
                <a:gd name="connsiteX209" fmla="*/ 6197741 w 9739305"/>
                <a:gd name="connsiteY209" fmla="*/ 1324656 h 1775939"/>
                <a:gd name="connsiteX210" fmla="*/ 6223125 w 9739305"/>
                <a:gd name="connsiteY210" fmla="*/ 1341950 h 1775939"/>
                <a:gd name="connsiteX211" fmla="*/ 6298923 w 9739305"/>
                <a:gd name="connsiteY211" fmla="*/ 1346144 h 1775939"/>
                <a:gd name="connsiteX212" fmla="*/ 6380532 w 9739305"/>
                <a:gd name="connsiteY212" fmla="*/ 1341582 h 1775939"/>
                <a:gd name="connsiteX213" fmla="*/ 6523222 w 9739305"/>
                <a:gd name="connsiteY213" fmla="*/ 1343021 h 1775939"/>
                <a:gd name="connsiteX214" fmla="*/ 6615600 w 9739305"/>
                <a:gd name="connsiteY214" fmla="*/ 1291015 h 1775939"/>
                <a:gd name="connsiteX215" fmla="*/ 6650812 w 9739305"/>
                <a:gd name="connsiteY215" fmla="*/ 1269700 h 1775939"/>
                <a:gd name="connsiteX216" fmla="*/ 6684030 w 9739305"/>
                <a:gd name="connsiteY216" fmla="*/ 1255543 h 1775939"/>
                <a:gd name="connsiteX217" fmla="*/ 6722764 w 9739305"/>
                <a:gd name="connsiteY217" fmla="*/ 1246615 h 1775939"/>
                <a:gd name="connsiteX218" fmla="*/ 6815757 w 9739305"/>
                <a:gd name="connsiteY218" fmla="*/ 1215451 h 1775939"/>
                <a:gd name="connsiteX219" fmla="*/ 6866200 w 9739305"/>
                <a:gd name="connsiteY219" fmla="*/ 1186810 h 1775939"/>
                <a:gd name="connsiteX220" fmla="*/ 6981228 w 9739305"/>
                <a:gd name="connsiteY220" fmla="*/ 1155999 h 1775939"/>
                <a:gd name="connsiteX221" fmla="*/ 7059255 w 9739305"/>
                <a:gd name="connsiteY221" fmla="*/ 1129638 h 1775939"/>
                <a:gd name="connsiteX222" fmla="*/ 7140774 w 9739305"/>
                <a:gd name="connsiteY222" fmla="*/ 1086787 h 1775939"/>
                <a:gd name="connsiteX223" fmla="*/ 7152150 w 9739305"/>
                <a:gd name="connsiteY223" fmla="*/ 1080276 h 1775939"/>
                <a:gd name="connsiteX224" fmla="*/ 7178911 w 9739305"/>
                <a:gd name="connsiteY224" fmla="*/ 1053404 h 1775939"/>
                <a:gd name="connsiteX225" fmla="*/ 7215302 w 9739305"/>
                <a:gd name="connsiteY225" fmla="*/ 963609 h 1775939"/>
                <a:gd name="connsiteX226" fmla="*/ 7226104 w 9739305"/>
                <a:gd name="connsiteY226" fmla="*/ 945196 h 1775939"/>
                <a:gd name="connsiteX227" fmla="*/ 7329145 w 9739305"/>
                <a:gd name="connsiteY227" fmla="*/ 879964 h 1775939"/>
                <a:gd name="connsiteX228" fmla="*/ 7368683 w 9739305"/>
                <a:gd name="connsiteY228" fmla="*/ 883708 h 1775939"/>
                <a:gd name="connsiteX229" fmla="*/ 7412980 w 9739305"/>
                <a:gd name="connsiteY229" fmla="*/ 901348 h 1775939"/>
                <a:gd name="connsiteX230" fmla="*/ 7508285 w 9739305"/>
                <a:gd name="connsiteY230" fmla="*/ 901932 h 1775939"/>
                <a:gd name="connsiteX231" fmla="*/ 7543367 w 9739305"/>
                <a:gd name="connsiteY231" fmla="*/ 890040 h 1775939"/>
                <a:gd name="connsiteX232" fmla="*/ 7604247 w 9739305"/>
                <a:gd name="connsiteY232" fmla="*/ 859640 h 1775939"/>
                <a:gd name="connsiteX233" fmla="*/ 7650214 w 9739305"/>
                <a:gd name="connsiteY233" fmla="*/ 814893 h 1775939"/>
                <a:gd name="connsiteX234" fmla="*/ 7716618 w 9739305"/>
                <a:gd name="connsiteY234" fmla="*/ 741384 h 1775939"/>
                <a:gd name="connsiteX235" fmla="*/ 7849257 w 9739305"/>
                <a:gd name="connsiteY235" fmla="*/ 708153 h 1775939"/>
                <a:gd name="connsiteX236" fmla="*/ 7900340 w 9739305"/>
                <a:gd name="connsiteY236" fmla="*/ 696745 h 1775939"/>
                <a:gd name="connsiteX237" fmla="*/ 8085922 w 9739305"/>
                <a:gd name="connsiteY237" fmla="*/ 650290 h 1775939"/>
                <a:gd name="connsiteX238" fmla="*/ 8102187 w 9739305"/>
                <a:gd name="connsiteY238" fmla="*/ 648251 h 1775939"/>
                <a:gd name="connsiteX239" fmla="*/ 8229960 w 9739305"/>
                <a:gd name="connsiteY239" fmla="*/ 598934 h 1775939"/>
                <a:gd name="connsiteX240" fmla="*/ 8260743 w 9739305"/>
                <a:gd name="connsiteY240" fmla="*/ 586776 h 1775939"/>
                <a:gd name="connsiteX241" fmla="*/ 8297724 w 9739305"/>
                <a:gd name="connsiteY241" fmla="*/ 557687 h 1775939"/>
                <a:gd name="connsiteX242" fmla="*/ 8329397 w 9739305"/>
                <a:gd name="connsiteY242" fmla="*/ 479103 h 1775939"/>
                <a:gd name="connsiteX243" fmla="*/ 8369109 w 9739305"/>
                <a:gd name="connsiteY243" fmla="*/ 442035 h 1775939"/>
                <a:gd name="connsiteX244" fmla="*/ 8398212 w 9739305"/>
                <a:gd name="connsiteY244" fmla="*/ 419288 h 1775939"/>
                <a:gd name="connsiteX245" fmla="*/ 8423091 w 9739305"/>
                <a:gd name="connsiteY245" fmla="*/ 385761 h 1775939"/>
                <a:gd name="connsiteX246" fmla="*/ 8445807 w 9739305"/>
                <a:gd name="connsiteY246" fmla="*/ 307296 h 1775939"/>
                <a:gd name="connsiteX247" fmla="*/ 8483136 w 9739305"/>
                <a:gd name="connsiteY247" fmla="*/ 236912 h 1775939"/>
                <a:gd name="connsiteX248" fmla="*/ 8554397 w 9739305"/>
                <a:gd name="connsiteY248" fmla="*/ 195498 h 1775939"/>
                <a:gd name="connsiteX249" fmla="*/ 8598729 w 9739305"/>
                <a:gd name="connsiteY249" fmla="*/ 173430 h 1775939"/>
                <a:gd name="connsiteX250" fmla="*/ 8779113 w 9739305"/>
                <a:gd name="connsiteY250" fmla="*/ 184822 h 1775939"/>
                <a:gd name="connsiteX251" fmla="*/ 8902517 w 9739305"/>
                <a:gd name="connsiteY251" fmla="*/ 198490 h 1775939"/>
                <a:gd name="connsiteX252" fmla="*/ 8942393 w 9739305"/>
                <a:gd name="connsiteY252" fmla="*/ 189035 h 1775939"/>
                <a:gd name="connsiteX253" fmla="*/ 9053027 w 9739305"/>
                <a:gd name="connsiteY253" fmla="*/ 119670 h 1775939"/>
                <a:gd name="connsiteX254" fmla="*/ 9164008 w 9739305"/>
                <a:gd name="connsiteY254" fmla="*/ 85758 h 1775939"/>
                <a:gd name="connsiteX255" fmla="*/ 9248172 w 9739305"/>
                <a:gd name="connsiteY255" fmla="*/ 73540 h 1775939"/>
                <a:gd name="connsiteX256" fmla="*/ 9320568 w 9739305"/>
                <a:gd name="connsiteY256" fmla="*/ 63772 h 1775939"/>
                <a:gd name="connsiteX257" fmla="*/ 9407003 w 9739305"/>
                <a:gd name="connsiteY257" fmla="*/ 42029 h 1775939"/>
                <a:gd name="connsiteX258" fmla="*/ 9455456 w 9739305"/>
                <a:gd name="connsiteY258" fmla="*/ 20546 h 1775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Lst>
              <a:rect l="l" t="t" r="r" b="b"/>
              <a:pathLst>
                <a:path w="9739305" h="1775939">
                  <a:moveTo>
                    <a:pt x="9506323" y="0"/>
                  </a:moveTo>
                  <a:lnTo>
                    <a:pt x="9739305" y="0"/>
                  </a:lnTo>
                  <a:lnTo>
                    <a:pt x="9721016" y="12453"/>
                  </a:lnTo>
                  <a:cubicBezTo>
                    <a:pt x="9690045" y="40939"/>
                    <a:pt x="9658859" y="68964"/>
                    <a:pt x="9619776" y="90780"/>
                  </a:cubicBezTo>
                  <a:cubicBezTo>
                    <a:pt x="9581267" y="112410"/>
                    <a:pt x="9545008" y="136288"/>
                    <a:pt x="9506710" y="158222"/>
                  </a:cubicBezTo>
                  <a:cubicBezTo>
                    <a:pt x="9469164" y="179649"/>
                    <a:pt x="9435404" y="202776"/>
                    <a:pt x="9417057" y="238502"/>
                  </a:cubicBezTo>
                  <a:cubicBezTo>
                    <a:pt x="9408857" y="254276"/>
                    <a:pt x="9397029" y="271640"/>
                    <a:pt x="9380548" y="281379"/>
                  </a:cubicBezTo>
                  <a:cubicBezTo>
                    <a:pt x="9357055" y="295224"/>
                    <a:pt x="9326757" y="301236"/>
                    <a:pt x="9301035" y="313304"/>
                  </a:cubicBezTo>
                  <a:cubicBezTo>
                    <a:pt x="9270739" y="327477"/>
                    <a:pt x="9235503" y="340162"/>
                    <a:pt x="9215480" y="361372"/>
                  </a:cubicBezTo>
                  <a:cubicBezTo>
                    <a:pt x="9197689" y="380278"/>
                    <a:pt x="9179513" y="395277"/>
                    <a:pt x="9155376" y="407897"/>
                  </a:cubicBezTo>
                  <a:cubicBezTo>
                    <a:pt x="9138462" y="416717"/>
                    <a:pt x="9126335" y="431897"/>
                    <a:pt x="9108770" y="439335"/>
                  </a:cubicBezTo>
                  <a:cubicBezTo>
                    <a:pt x="9085671" y="449237"/>
                    <a:pt x="9062288" y="457270"/>
                    <a:pt x="9042339" y="471886"/>
                  </a:cubicBezTo>
                  <a:cubicBezTo>
                    <a:pt x="9021638" y="487007"/>
                    <a:pt x="8997876" y="499296"/>
                    <a:pt x="8976155" y="513526"/>
                  </a:cubicBezTo>
                  <a:cubicBezTo>
                    <a:pt x="8964637" y="521143"/>
                    <a:pt x="8955362" y="530850"/>
                    <a:pt x="8944250" y="538762"/>
                  </a:cubicBezTo>
                  <a:cubicBezTo>
                    <a:pt x="8923906" y="553238"/>
                    <a:pt x="8903158" y="567422"/>
                    <a:pt x="8882191" y="581144"/>
                  </a:cubicBezTo>
                  <a:cubicBezTo>
                    <a:pt x="8861228" y="594868"/>
                    <a:pt x="8841332" y="610579"/>
                    <a:pt x="8818061" y="620960"/>
                  </a:cubicBezTo>
                  <a:cubicBezTo>
                    <a:pt x="8778386" y="638567"/>
                    <a:pt x="8734713" y="650088"/>
                    <a:pt x="8696263" y="668892"/>
                  </a:cubicBezTo>
                  <a:cubicBezTo>
                    <a:pt x="8657243" y="688034"/>
                    <a:pt x="8620769" y="711451"/>
                    <a:pt x="8586493" y="736016"/>
                  </a:cubicBezTo>
                  <a:cubicBezTo>
                    <a:pt x="8559370" y="755372"/>
                    <a:pt x="8533990" y="774487"/>
                    <a:pt x="8499250" y="785420"/>
                  </a:cubicBezTo>
                  <a:cubicBezTo>
                    <a:pt x="8479867" y="791534"/>
                    <a:pt x="8459807" y="803801"/>
                    <a:pt x="8448581" y="817525"/>
                  </a:cubicBezTo>
                  <a:cubicBezTo>
                    <a:pt x="8424305" y="847414"/>
                    <a:pt x="8392427" y="869197"/>
                    <a:pt x="8356131" y="888209"/>
                  </a:cubicBezTo>
                  <a:cubicBezTo>
                    <a:pt x="8307679" y="913772"/>
                    <a:pt x="8259834" y="939776"/>
                    <a:pt x="8211166" y="964878"/>
                  </a:cubicBezTo>
                  <a:cubicBezTo>
                    <a:pt x="8182465" y="979759"/>
                    <a:pt x="8153995" y="995412"/>
                    <a:pt x="8123367" y="1006776"/>
                  </a:cubicBezTo>
                  <a:cubicBezTo>
                    <a:pt x="8060787" y="1030195"/>
                    <a:pt x="7996505" y="1050714"/>
                    <a:pt x="7933271" y="1072752"/>
                  </a:cubicBezTo>
                  <a:cubicBezTo>
                    <a:pt x="7912572" y="1079870"/>
                    <a:pt x="7893169" y="1089594"/>
                    <a:pt x="7872042" y="1095949"/>
                  </a:cubicBezTo>
                  <a:cubicBezTo>
                    <a:pt x="7849189" y="1102856"/>
                    <a:pt x="7824394" y="1105779"/>
                    <a:pt x="7801540" y="1112687"/>
                  </a:cubicBezTo>
                  <a:cubicBezTo>
                    <a:pt x="7763512" y="1124093"/>
                    <a:pt x="7726779" y="1138106"/>
                    <a:pt x="7688760" y="1149668"/>
                  </a:cubicBezTo>
                  <a:cubicBezTo>
                    <a:pt x="7615403" y="1171881"/>
                    <a:pt x="7541813" y="1193320"/>
                    <a:pt x="7468219" y="1214601"/>
                  </a:cubicBezTo>
                  <a:cubicBezTo>
                    <a:pt x="7452461" y="1219127"/>
                    <a:pt x="7435183" y="1220431"/>
                    <a:pt x="7419634" y="1225261"/>
                  </a:cubicBezTo>
                  <a:cubicBezTo>
                    <a:pt x="7378370" y="1238236"/>
                    <a:pt x="7337343" y="1252140"/>
                    <a:pt x="7296522" y="1266193"/>
                  </a:cubicBezTo>
                  <a:cubicBezTo>
                    <a:pt x="7271802" y="1274761"/>
                    <a:pt x="7247746" y="1285023"/>
                    <a:pt x="7222817" y="1293286"/>
                  </a:cubicBezTo>
                  <a:cubicBezTo>
                    <a:pt x="7202872" y="1299897"/>
                    <a:pt x="7182284" y="1305284"/>
                    <a:pt x="7161457" y="1309742"/>
                  </a:cubicBezTo>
                  <a:cubicBezTo>
                    <a:pt x="7143523" y="1313589"/>
                    <a:pt x="7124653" y="1314184"/>
                    <a:pt x="7106944" y="1318647"/>
                  </a:cubicBezTo>
                  <a:cubicBezTo>
                    <a:pt x="7059008" y="1330687"/>
                    <a:pt x="7011720" y="1343954"/>
                    <a:pt x="6964204" y="1356601"/>
                  </a:cubicBezTo>
                  <a:cubicBezTo>
                    <a:pt x="6945158" y="1361601"/>
                    <a:pt x="6925667" y="1365522"/>
                    <a:pt x="6907255" y="1371589"/>
                  </a:cubicBezTo>
                  <a:cubicBezTo>
                    <a:pt x="6857955" y="1387619"/>
                    <a:pt x="6809525" y="1405490"/>
                    <a:pt x="6759991" y="1420747"/>
                  </a:cubicBezTo>
                  <a:cubicBezTo>
                    <a:pt x="6718908" y="1433400"/>
                    <a:pt x="6676513" y="1443133"/>
                    <a:pt x="6634783" y="1454562"/>
                  </a:cubicBezTo>
                  <a:cubicBezTo>
                    <a:pt x="6617097" y="1459495"/>
                    <a:pt x="6600269" y="1466113"/>
                    <a:pt x="6582555" y="1470418"/>
                  </a:cubicBezTo>
                  <a:cubicBezTo>
                    <a:pt x="6542888" y="1480178"/>
                    <a:pt x="6502579" y="1488712"/>
                    <a:pt x="6462719" y="1498482"/>
                  </a:cubicBezTo>
                  <a:cubicBezTo>
                    <a:pt x="6440000" y="1504127"/>
                    <a:pt x="6418233" y="1513338"/>
                    <a:pt x="6395050" y="1517437"/>
                  </a:cubicBezTo>
                  <a:cubicBezTo>
                    <a:pt x="6339992" y="1527154"/>
                    <a:pt x="6284444" y="1534853"/>
                    <a:pt x="6228927" y="1543179"/>
                  </a:cubicBezTo>
                  <a:cubicBezTo>
                    <a:pt x="6171671" y="1551745"/>
                    <a:pt x="6114621" y="1560617"/>
                    <a:pt x="6057331" y="1568558"/>
                  </a:cubicBezTo>
                  <a:cubicBezTo>
                    <a:pt x="6025969" y="1572738"/>
                    <a:pt x="5994307" y="1574734"/>
                    <a:pt x="5962939" y="1578758"/>
                  </a:cubicBezTo>
                  <a:cubicBezTo>
                    <a:pt x="5935441" y="1582281"/>
                    <a:pt x="5908230" y="1587673"/>
                    <a:pt x="5880756" y="1591666"/>
                  </a:cubicBezTo>
                  <a:cubicBezTo>
                    <a:pt x="5856953" y="1595010"/>
                    <a:pt x="5832910" y="1597425"/>
                    <a:pt x="5809105" y="1600770"/>
                  </a:cubicBezTo>
                  <a:cubicBezTo>
                    <a:pt x="5770986" y="1606216"/>
                    <a:pt x="5733083" y="1612124"/>
                    <a:pt x="5695165" y="1617719"/>
                  </a:cubicBezTo>
                  <a:cubicBezTo>
                    <a:pt x="5679295" y="1619896"/>
                    <a:pt x="5662765" y="1624616"/>
                    <a:pt x="5647685" y="1622990"/>
                  </a:cubicBezTo>
                  <a:cubicBezTo>
                    <a:pt x="5609687" y="1618857"/>
                    <a:pt x="5572641" y="1622370"/>
                    <a:pt x="5535323" y="1628248"/>
                  </a:cubicBezTo>
                  <a:cubicBezTo>
                    <a:pt x="5522562" y="1630278"/>
                    <a:pt x="5508745" y="1630629"/>
                    <a:pt x="5496177" y="1628567"/>
                  </a:cubicBezTo>
                  <a:cubicBezTo>
                    <a:pt x="5470455" y="1624470"/>
                    <a:pt x="5445407" y="1618145"/>
                    <a:pt x="5420013" y="1612778"/>
                  </a:cubicBezTo>
                  <a:cubicBezTo>
                    <a:pt x="5417253" y="1612127"/>
                    <a:pt x="5413941" y="1612129"/>
                    <a:pt x="5411005" y="1611800"/>
                  </a:cubicBezTo>
                  <a:cubicBezTo>
                    <a:pt x="5394351" y="1609934"/>
                    <a:pt x="5377898" y="1608060"/>
                    <a:pt x="5361259" y="1606507"/>
                  </a:cubicBezTo>
                  <a:cubicBezTo>
                    <a:pt x="5352259" y="1605686"/>
                    <a:pt x="5343116" y="1605970"/>
                    <a:pt x="5334120" y="1605305"/>
                  </a:cubicBezTo>
                  <a:cubicBezTo>
                    <a:pt x="5299308" y="1602589"/>
                    <a:pt x="5261564" y="1611785"/>
                    <a:pt x="5230715" y="1594283"/>
                  </a:cubicBezTo>
                  <a:cubicBezTo>
                    <a:pt x="5210688" y="1583006"/>
                    <a:pt x="5191969" y="1586734"/>
                    <a:pt x="5171263" y="1589616"/>
                  </a:cubicBezTo>
                  <a:cubicBezTo>
                    <a:pt x="5155583" y="1591784"/>
                    <a:pt x="5139427" y="1592091"/>
                    <a:pt x="5123496" y="1593018"/>
                  </a:cubicBezTo>
                  <a:cubicBezTo>
                    <a:pt x="5095527" y="1594836"/>
                    <a:pt x="5067543" y="1596342"/>
                    <a:pt x="5039590" y="1598474"/>
                  </a:cubicBezTo>
                  <a:cubicBezTo>
                    <a:pt x="5030662" y="1599218"/>
                    <a:pt x="5021716" y="1603574"/>
                    <a:pt x="5012937" y="1603369"/>
                  </a:cubicBezTo>
                  <a:cubicBezTo>
                    <a:pt x="4972362" y="1602343"/>
                    <a:pt x="4931703" y="1599594"/>
                    <a:pt x="4891143" y="1598882"/>
                  </a:cubicBezTo>
                  <a:cubicBezTo>
                    <a:pt x="4868132" y="1598423"/>
                    <a:pt x="4844753" y="1602530"/>
                    <a:pt x="4821905" y="1601436"/>
                  </a:cubicBezTo>
                  <a:cubicBezTo>
                    <a:pt x="4795544" y="1600196"/>
                    <a:pt x="4769576" y="1595013"/>
                    <a:pt x="4743339" y="1592353"/>
                  </a:cubicBezTo>
                  <a:cubicBezTo>
                    <a:pt x="4736095" y="1591605"/>
                    <a:pt x="4728193" y="1593398"/>
                    <a:pt x="4720626" y="1594076"/>
                  </a:cubicBezTo>
                  <a:cubicBezTo>
                    <a:pt x="4712089" y="1594803"/>
                    <a:pt x="4703760" y="1595832"/>
                    <a:pt x="4695215" y="1596400"/>
                  </a:cubicBezTo>
                  <a:cubicBezTo>
                    <a:pt x="4669182" y="1597969"/>
                    <a:pt x="4643112" y="1598756"/>
                    <a:pt x="4617116" y="1601107"/>
                  </a:cubicBezTo>
                  <a:cubicBezTo>
                    <a:pt x="4601208" y="1602502"/>
                    <a:pt x="4584802" y="1609727"/>
                    <a:pt x="4569913" y="1608091"/>
                  </a:cubicBezTo>
                  <a:cubicBezTo>
                    <a:pt x="4539567" y="1605002"/>
                    <a:pt x="4509928" y="1616632"/>
                    <a:pt x="4479392" y="1609630"/>
                  </a:cubicBezTo>
                  <a:cubicBezTo>
                    <a:pt x="4469938" y="1607574"/>
                    <a:pt x="4457412" y="1614456"/>
                    <a:pt x="4446151" y="1615312"/>
                  </a:cubicBezTo>
                  <a:cubicBezTo>
                    <a:pt x="4418004" y="1617453"/>
                    <a:pt x="4389812" y="1618656"/>
                    <a:pt x="4361619" y="1619859"/>
                  </a:cubicBezTo>
                  <a:cubicBezTo>
                    <a:pt x="4336341" y="1620921"/>
                    <a:pt x="4310204" y="1624377"/>
                    <a:pt x="4285695" y="1621164"/>
                  </a:cubicBezTo>
                  <a:cubicBezTo>
                    <a:pt x="4260004" y="1617695"/>
                    <a:pt x="4237099" y="1619427"/>
                    <a:pt x="4212667" y="1625940"/>
                  </a:cubicBezTo>
                  <a:cubicBezTo>
                    <a:pt x="4195929" y="1630357"/>
                    <a:pt x="4178068" y="1631689"/>
                    <a:pt x="4160628" y="1633627"/>
                  </a:cubicBezTo>
                  <a:cubicBezTo>
                    <a:pt x="4141833" y="1635789"/>
                    <a:pt x="4120875" y="1633504"/>
                    <a:pt x="4104018" y="1639495"/>
                  </a:cubicBezTo>
                  <a:cubicBezTo>
                    <a:pt x="4053828" y="1657296"/>
                    <a:pt x="4001698" y="1663104"/>
                    <a:pt x="3948438" y="1665671"/>
                  </a:cubicBezTo>
                  <a:cubicBezTo>
                    <a:pt x="3938718" y="1666140"/>
                    <a:pt x="3928697" y="1664427"/>
                    <a:pt x="3919256" y="1662527"/>
                  </a:cubicBezTo>
                  <a:cubicBezTo>
                    <a:pt x="3864147" y="1651058"/>
                    <a:pt x="3809587" y="1654944"/>
                    <a:pt x="3754603" y="1666227"/>
                  </a:cubicBezTo>
                  <a:cubicBezTo>
                    <a:pt x="3743223" y="1668658"/>
                    <a:pt x="3730411" y="1669591"/>
                    <a:pt x="3718852" y="1668265"/>
                  </a:cubicBezTo>
                  <a:cubicBezTo>
                    <a:pt x="3686318" y="1664340"/>
                    <a:pt x="3654585" y="1656767"/>
                    <a:pt x="3621934" y="1654418"/>
                  </a:cubicBezTo>
                  <a:cubicBezTo>
                    <a:pt x="3567977" y="1650585"/>
                    <a:pt x="3522560" y="1674431"/>
                    <a:pt x="3475226" y="1690838"/>
                  </a:cubicBezTo>
                  <a:cubicBezTo>
                    <a:pt x="3430187" y="1706349"/>
                    <a:pt x="3392759" y="1738285"/>
                    <a:pt x="3338395" y="1734157"/>
                  </a:cubicBezTo>
                  <a:cubicBezTo>
                    <a:pt x="3332924" y="1733793"/>
                    <a:pt x="3327102" y="1738312"/>
                    <a:pt x="3321128" y="1739699"/>
                  </a:cubicBezTo>
                  <a:cubicBezTo>
                    <a:pt x="3304749" y="1743471"/>
                    <a:pt x="3288400" y="1747867"/>
                    <a:pt x="3271751" y="1750083"/>
                  </a:cubicBezTo>
                  <a:cubicBezTo>
                    <a:pt x="3251431" y="1752946"/>
                    <a:pt x="3230601" y="1753322"/>
                    <a:pt x="3210267" y="1755871"/>
                  </a:cubicBezTo>
                  <a:cubicBezTo>
                    <a:pt x="3184115" y="1759015"/>
                    <a:pt x="3158504" y="1765272"/>
                    <a:pt x="3132456" y="1766527"/>
                  </a:cubicBezTo>
                  <a:cubicBezTo>
                    <a:pt x="3111463" y="1767539"/>
                    <a:pt x="3090384" y="1762749"/>
                    <a:pt x="3069450" y="1760933"/>
                  </a:cubicBezTo>
                  <a:cubicBezTo>
                    <a:pt x="3039909" y="1758434"/>
                    <a:pt x="3007693" y="1761086"/>
                    <a:pt x="2981357" y="1752311"/>
                  </a:cubicBezTo>
                  <a:cubicBezTo>
                    <a:pt x="2953242" y="1742995"/>
                    <a:pt x="2926767" y="1739406"/>
                    <a:pt x="2898350" y="1744071"/>
                  </a:cubicBezTo>
                  <a:cubicBezTo>
                    <a:pt x="2888878" y="1745627"/>
                    <a:pt x="2876949" y="1752794"/>
                    <a:pt x="2872998" y="1759731"/>
                  </a:cubicBezTo>
                  <a:cubicBezTo>
                    <a:pt x="2864196" y="1775222"/>
                    <a:pt x="2851302" y="1778512"/>
                    <a:pt x="2833363" y="1774197"/>
                  </a:cubicBezTo>
                  <a:cubicBezTo>
                    <a:pt x="2817796" y="1770553"/>
                    <a:pt x="2798835" y="1769271"/>
                    <a:pt x="2787932" y="1761321"/>
                  </a:cubicBezTo>
                  <a:cubicBezTo>
                    <a:pt x="2757035" y="1738800"/>
                    <a:pt x="2719092" y="1739844"/>
                    <a:pt x="2681851" y="1735206"/>
                  </a:cubicBezTo>
                  <a:cubicBezTo>
                    <a:pt x="2659116" y="1732377"/>
                    <a:pt x="2638112" y="1733233"/>
                    <a:pt x="2615692" y="1736981"/>
                  </a:cubicBezTo>
                  <a:cubicBezTo>
                    <a:pt x="2566996" y="1745293"/>
                    <a:pt x="2518963" y="1739133"/>
                    <a:pt x="2471401" y="1730598"/>
                  </a:cubicBezTo>
                  <a:cubicBezTo>
                    <a:pt x="2439951" y="1724896"/>
                    <a:pt x="2407862" y="1722048"/>
                    <a:pt x="2376602" y="1716179"/>
                  </a:cubicBezTo>
                  <a:cubicBezTo>
                    <a:pt x="2353197" y="1711657"/>
                    <a:pt x="2329742" y="1706039"/>
                    <a:pt x="2308117" y="1697980"/>
                  </a:cubicBezTo>
                  <a:cubicBezTo>
                    <a:pt x="2276760" y="1686151"/>
                    <a:pt x="2248972" y="1667403"/>
                    <a:pt x="2210156" y="1674611"/>
                  </a:cubicBezTo>
                  <a:cubicBezTo>
                    <a:pt x="2175975" y="1680965"/>
                    <a:pt x="2144400" y="1672601"/>
                    <a:pt x="2112456" y="1664725"/>
                  </a:cubicBezTo>
                  <a:cubicBezTo>
                    <a:pt x="2088991" y="1658951"/>
                    <a:pt x="2065524" y="1653018"/>
                    <a:pt x="2041401" y="1649787"/>
                  </a:cubicBezTo>
                  <a:cubicBezTo>
                    <a:pt x="2012771" y="1645989"/>
                    <a:pt x="1980804" y="1649728"/>
                    <a:pt x="1955072" y="1641394"/>
                  </a:cubicBezTo>
                  <a:cubicBezTo>
                    <a:pt x="1928153" y="1632648"/>
                    <a:pt x="1906514" y="1640440"/>
                    <a:pt x="1883129" y="1644393"/>
                  </a:cubicBezTo>
                  <a:cubicBezTo>
                    <a:pt x="1845824" y="1650585"/>
                    <a:pt x="1808893" y="1660526"/>
                    <a:pt x="1770492" y="1652019"/>
                  </a:cubicBezTo>
                  <a:cubicBezTo>
                    <a:pt x="1723819" y="1641714"/>
                    <a:pt x="1677489" y="1630452"/>
                    <a:pt x="1630653" y="1620782"/>
                  </a:cubicBezTo>
                  <a:cubicBezTo>
                    <a:pt x="1612549" y="1617102"/>
                    <a:pt x="1593218" y="1616151"/>
                    <a:pt x="1574457" y="1615016"/>
                  </a:cubicBezTo>
                  <a:cubicBezTo>
                    <a:pt x="1556686" y="1614146"/>
                    <a:pt x="1535710" y="1619551"/>
                    <a:pt x="1521784" y="1613632"/>
                  </a:cubicBezTo>
                  <a:cubicBezTo>
                    <a:pt x="1485979" y="1598408"/>
                    <a:pt x="1449621" y="1591844"/>
                    <a:pt x="1409187" y="1593793"/>
                  </a:cubicBezTo>
                  <a:cubicBezTo>
                    <a:pt x="1394024" y="1594524"/>
                    <a:pt x="1378911" y="1588189"/>
                    <a:pt x="1363496" y="1587676"/>
                  </a:cubicBezTo>
                  <a:cubicBezTo>
                    <a:pt x="1342425" y="1587124"/>
                    <a:pt x="1318117" y="1584058"/>
                    <a:pt x="1300134" y="1590889"/>
                  </a:cubicBezTo>
                  <a:cubicBezTo>
                    <a:pt x="1257854" y="1607051"/>
                    <a:pt x="1222495" y="1596986"/>
                    <a:pt x="1184306" y="1584859"/>
                  </a:cubicBezTo>
                  <a:cubicBezTo>
                    <a:pt x="1146708" y="1572861"/>
                    <a:pt x="1107302" y="1563776"/>
                    <a:pt x="1067600" y="1556587"/>
                  </a:cubicBezTo>
                  <a:cubicBezTo>
                    <a:pt x="1052669" y="1554011"/>
                    <a:pt x="1035245" y="1560344"/>
                    <a:pt x="1018967" y="1562226"/>
                  </a:cubicBezTo>
                  <a:cubicBezTo>
                    <a:pt x="1013150" y="1562822"/>
                    <a:pt x="1006759" y="1563601"/>
                    <a:pt x="1001437" y="1562287"/>
                  </a:cubicBezTo>
                  <a:cubicBezTo>
                    <a:pt x="949978" y="1549702"/>
                    <a:pt x="897913" y="1540756"/>
                    <a:pt x="843282" y="1551235"/>
                  </a:cubicBezTo>
                  <a:cubicBezTo>
                    <a:pt x="838267" y="1552263"/>
                    <a:pt x="832545" y="1550812"/>
                    <a:pt x="827437" y="1549959"/>
                  </a:cubicBezTo>
                  <a:cubicBezTo>
                    <a:pt x="802478" y="1545513"/>
                    <a:pt x="777945" y="1537750"/>
                    <a:pt x="752774" y="1536924"/>
                  </a:cubicBezTo>
                  <a:cubicBezTo>
                    <a:pt x="690717" y="1534893"/>
                    <a:pt x="628418" y="1535855"/>
                    <a:pt x="566053" y="1535567"/>
                  </a:cubicBezTo>
                  <a:cubicBezTo>
                    <a:pt x="562157" y="1535598"/>
                    <a:pt x="558075" y="1535795"/>
                    <a:pt x="554525" y="1534867"/>
                  </a:cubicBezTo>
                  <a:cubicBezTo>
                    <a:pt x="531261" y="1529239"/>
                    <a:pt x="511348" y="1532398"/>
                    <a:pt x="492526" y="1546173"/>
                  </a:cubicBezTo>
                  <a:cubicBezTo>
                    <a:pt x="484245" y="1552222"/>
                    <a:pt x="472725" y="1555759"/>
                    <a:pt x="462187" y="1559407"/>
                  </a:cubicBezTo>
                  <a:cubicBezTo>
                    <a:pt x="446667" y="1564864"/>
                    <a:pt x="430753" y="1570181"/>
                    <a:pt x="414568" y="1573944"/>
                  </a:cubicBezTo>
                  <a:cubicBezTo>
                    <a:pt x="398570" y="1577539"/>
                    <a:pt x="381458" y="1582287"/>
                    <a:pt x="365802" y="1580845"/>
                  </a:cubicBezTo>
                  <a:cubicBezTo>
                    <a:pt x="337622" y="1578281"/>
                    <a:pt x="310567" y="1570797"/>
                    <a:pt x="282687" y="1566332"/>
                  </a:cubicBezTo>
                  <a:cubicBezTo>
                    <a:pt x="273064" y="1564756"/>
                    <a:pt x="262582" y="1565577"/>
                    <a:pt x="252662" y="1565897"/>
                  </a:cubicBezTo>
                  <a:cubicBezTo>
                    <a:pt x="229895" y="1566525"/>
                    <a:pt x="206788" y="1572190"/>
                    <a:pt x="185558" y="1560187"/>
                  </a:cubicBezTo>
                  <a:cubicBezTo>
                    <a:pt x="165921" y="1548893"/>
                    <a:pt x="146848" y="1553421"/>
                    <a:pt x="127273" y="1563624"/>
                  </a:cubicBezTo>
                  <a:cubicBezTo>
                    <a:pt x="113205" y="1570894"/>
                    <a:pt x="97127" y="1576849"/>
                    <a:pt x="81114" y="1580132"/>
                  </a:cubicBezTo>
                  <a:cubicBezTo>
                    <a:pt x="59119" y="1584644"/>
                    <a:pt x="37222" y="1587113"/>
                    <a:pt x="13214" y="1586229"/>
                  </a:cubicBezTo>
                  <a:lnTo>
                    <a:pt x="0" y="1585408"/>
                  </a:lnTo>
                  <a:lnTo>
                    <a:pt x="0" y="1251083"/>
                  </a:lnTo>
                  <a:lnTo>
                    <a:pt x="4829" y="1250628"/>
                  </a:lnTo>
                  <a:cubicBezTo>
                    <a:pt x="19743" y="1248810"/>
                    <a:pt x="33925" y="1243890"/>
                    <a:pt x="48555" y="1240203"/>
                  </a:cubicBezTo>
                  <a:cubicBezTo>
                    <a:pt x="56634" y="1238087"/>
                    <a:pt x="65164" y="1233125"/>
                    <a:pt x="72789" y="1233698"/>
                  </a:cubicBezTo>
                  <a:cubicBezTo>
                    <a:pt x="116985" y="1237061"/>
                    <a:pt x="156575" y="1221656"/>
                    <a:pt x="197847" y="1212918"/>
                  </a:cubicBezTo>
                  <a:cubicBezTo>
                    <a:pt x="216941" y="1208859"/>
                    <a:pt x="234655" y="1200472"/>
                    <a:pt x="253067" y="1194405"/>
                  </a:cubicBezTo>
                  <a:cubicBezTo>
                    <a:pt x="257858" y="1192761"/>
                    <a:pt x="263240" y="1191246"/>
                    <a:pt x="268116" y="1191325"/>
                  </a:cubicBezTo>
                  <a:cubicBezTo>
                    <a:pt x="296002" y="1191864"/>
                    <a:pt x="323734" y="1193195"/>
                    <a:pt x="351434" y="1193900"/>
                  </a:cubicBezTo>
                  <a:cubicBezTo>
                    <a:pt x="376602" y="1194570"/>
                    <a:pt x="401901" y="1193978"/>
                    <a:pt x="414867" y="1216423"/>
                  </a:cubicBezTo>
                  <a:cubicBezTo>
                    <a:pt x="416792" y="1219940"/>
                    <a:pt x="422751" y="1222321"/>
                    <a:pt x="427335" y="1224454"/>
                  </a:cubicBezTo>
                  <a:cubicBezTo>
                    <a:pt x="498086" y="1257296"/>
                    <a:pt x="534972" y="1254575"/>
                    <a:pt x="600582" y="1213120"/>
                  </a:cubicBezTo>
                  <a:cubicBezTo>
                    <a:pt x="607391" y="1208869"/>
                    <a:pt x="622223" y="1205328"/>
                    <a:pt x="627039" y="1208235"/>
                  </a:cubicBezTo>
                  <a:cubicBezTo>
                    <a:pt x="667947" y="1232315"/>
                    <a:pt x="711159" y="1227406"/>
                    <a:pt x="756446" y="1217062"/>
                  </a:cubicBezTo>
                  <a:cubicBezTo>
                    <a:pt x="768198" y="1214299"/>
                    <a:pt x="784916" y="1213493"/>
                    <a:pt x="794106" y="1218229"/>
                  </a:cubicBezTo>
                  <a:cubicBezTo>
                    <a:pt x="837831" y="1240132"/>
                    <a:pt x="883345" y="1234486"/>
                    <a:pt x="929268" y="1225211"/>
                  </a:cubicBezTo>
                  <a:cubicBezTo>
                    <a:pt x="936407" y="1223768"/>
                    <a:pt x="944870" y="1217395"/>
                    <a:pt x="947713" y="1211766"/>
                  </a:cubicBezTo>
                  <a:cubicBezTo>
                    <a:pt x="957859" y="1191817"/>
                    <a:pt x="978341" y="1184237"/>
                    <a:pt x="1001014" y="1177651"/>
                  </a:cubicBezTo>
                  <a:cubicBezTo>
                    <a:pt x="1036739" y="1166984"/>
                    <a:pt x="1071804" y="1154778"/>
                    <a:pt x="1107747" y="1144571"/>
                  </a:cubicBezTo>
                  <a:cubicBezTo>
                    <a:pt x="1116591" y="1142105"/>
                    <a:pt x="1127732" y="1142824"/>
                    <a:pt x="1137175" y="1144721"/>
                  </a:cubicBezTo>
                  <a:cubicBezTo>
                    <a:pt x="1169439" y="1151170"/>
                    <a:pt x="1190621" y="1170237"/>
                    <a:pt x="1213670" y="1187646"/>
                  </a:cubicBezTo>
                  <a:cubicBezTo>
                    <a:pt x="1223783" y="1195319"/>
                    <a:pt x="1237474" y="1200466"/>
                    <a:pt x="1250725" y="1204534"/>
                  </a:cubicBezTo>
                  <a:cubicBezTo>
                    <a:pt x="1285128" y="1214961"/>
                    <a:pt x="1320250" y="1224096"/>
                    <a:pt x="1355013" y="1233876"/>
                  </a:cubicBezTo>
                  <a:cubicBezTo>
                    <a:pt x="1358370" y="1234813"/>
                    <a:pt x="1361226" y="1237500"/>
                    <a:pt x="1363867" y="1239727"/>
                  </a:cubicBezTo>
                  <a:cubicBezTo>
                    <a:pt x="1390329" y="1263248"/>
                    <a:pt x="1416604" y="1286933"/>
                    <a:pt x="1443262" y="1310445"/>
                  </a:cubicBezTo>
                  <a:cubicBezTo>
                    <a:pt x="1448347" y="1314908"/>
                    <a:pt x="1455513" y="1318016"/>
                    <a:pt x="1460979" y="1322303"/>
                  </a:cubicBezTo>
                  <a:cubicBezTo>
                    <a:pt x="1468669" y="1328210"/>
                    <a:pt x="1478286" y="1333711"/>
                    <a:pt x="1482536" y="1341039"/>
                  </a:cubicBezTo>
                  <a:cubicBezTo>
                    <a:pt x="1495726" y="1364100"/>
                    <a:pt x="1519349" y="1373163"/>
                    <a:pt x="1548717" y="1376141"/>
                  </a:cubicBezTo>
                  <a:cubicBezTo>
                    <a:pt x="1575545" y="1378927"/>
                    <a:pt x="1602342" y="1381090"/>
                    <a:pt x="1629003" y="1384512"/>
                  </a:cubicBezTo>
                  <a:cubicBezTo>
                    <a:pt x="1661543" y="1388593"/>
                    <a:pt x="1693912" y="1393153"/>
                    <a:pt x="1726123" y="1398505"/>
                  </a:cubicBezTo>
                  <a:cubicBezTo>
                    <a:pt x="1740066" y="1400816"/>
                    <a:pt x="1754811" y="1403557"/>
                    <a:pt x="1766964" y="1409092"/>
                  </a:cubicBezTo>
                  <a:cubicBezTo>
                    <a:pt x="1801017" y="1424400"/>
                    <a:pt x="1837141" y="1434114"/>
                    <a:pt x="1875994" y="1427691"/>
                  </a:cubicBezTo>
                  <a:cubicBezTo>
                    <a:pt x="1907115" y="1422580"/>
                    <a:pt x="1933803" y="1430553"/>
                    <a:pt x="1953935" y="1444021"/>
                  </a:cubicBezTo>
                  <a:cubicBezTo>
                    <a:pt x="1990575" y="1468464"/>
                    <a:pt x="2028191" y="1460686"/>
                    <a:pt x="2065495" y="1450414"/>
                  </a:cubicBezTo>
                  <a:cubicBezTo>
                    <a:pt x="2084723" y="1445093"/>
                    <a:pt x="2100691" y="1444951"/>
                    <a:pt x="2119362" y="1448287"/>
                  </a:cubicBezTo>
                  <a:cubicBezTo>
                    <a:pt x="2162602" y="1456090"/>
                    <a:pt x="2192468" y="1481487"/>
                    <a:pt x="2221201" y="1503642"/>
                  </a:cubicBezTo>
                  <a:cubicBezTo>
                    <a:pt x="2245688" y="1522550"/>
                    <a:pt x="2272668" y="1532548"/>
                    <a:pt x="2302040" y="1539608"/>
                  </a:cubicBezTo>
                  <a:cubicBezTo>
                    <a:pt x="2339105" y="1548650"/>
                    <a:pt x="2367870" y="1543183"/>
                    <a:pt x="2384113" y="1516348"/>
                  </a:cubicBezTo>
                  <a:cubicBezTo>
                    <a:pt x="2388617" y="1508754"/>
                    <a:pt x="2396755" y="1499730"/>
                    <a:pt x="2405786" y="1497098"/>
                  </a:cubicBezTo>
                  <a:cubicBezTo>
                    <a:pt x="2449381" y="1484011"/>
                    <a:pt x="2493321" y="1465885"/>
                    <a:pt x="2541024" y="1473316"/>
                  </a:cubicBezTo>
                  <a:cubicBezTo>
                    <a:pt x="2606979" y="1483476"/>
                    <a:pt x="2670700" y="1479620"/>
                    <a:pt x="2735378" y="1463319"/>
                  </a:cubicBezTo>
                  <a:cubicBezTo>
                    <a:pt x="2840290" y="1436918"/>
                    <a:pt x="2945143" y="1409264"/>
                    <a:pt x="3056752" y="1408590"/>
                  </a:cubicBezTo>
                  <a:cubicBezTo>
                    <a:pt x="3075255" y="1408484"/>
                    <a:pt x="3096759" y="1397873"/>
                    <a:pt x="3112247" y="1387711"/>
                  </a:cubicBezTo>
                  <a:cubicBezTo>
                    <a:pt x="3141904" y="1368391"/>
                    <a:pt x="3140475" y="1367046"/>
                    <a:pt x="3175396" y="1380116"/>
                  </a:cubicBezTo>
                  <a:cubicBezTo>
                    <a:pt x="3183734" y="1383324"/>
                    <a:pt x="3193949" y="1385028"/>
                    <a:pt x="3200231" y="1390061"/>
                  </a:cubicBezTo>
                  <a:cubicBezTo>
                    <a:pt x="3232249" y="1415668"/>
                    <a:pt x="3269837" y="1407264"/>
                    <a:pt x="3307359" y="1401532"/>
                  </a:cubicBezTo>
                  <a:cubicBezTo>
                    <a:pt x="3313931" y="1400431"/>
                    <a:pt x="3321847" y="1398950"/>
                    <a:pt x="3327591" y="1400871"/>
                  </a:cubicBezTo>
                  <a:cubicBezTo>
                    <a:pt x="3353529" y="1409506"/>
                    <a:pt x="3374940" y="1405023"/>
                    <a:pt x="3396452" y="1390488"/>
                  </a:cubicBezTo>
                  <a:cubicBezTo>
                    <a:pt x="3415136" y="1377975"/>
                    <a:pt x="3436965" y="1370017"/>
                    <a:pt x="3460402" y="1383325"/>
                  </a:cubicBezTo>
                  <a:cubicBezTo>
                    <a:pt x="3512481" y="1412831"/>
                    <a:pt x="3566594" y="1411791"/>
                    <a:pt x="3622771" y="1388838"/>
                  </a:cubicBezTo>
                  <a:cubicBezTo>
                    <a:pt x="3662895" y="1372465"/>
                    <a:pt x="3702976" y="1367237"/>
                    <a:pt x="3746637" y="1379728"/>
                  </a:cubicBezTo>
                  <a:cubicBezTo>
                    <a:pt x="3763431" y="1384568"/>
                    <a:pt x="3784631" y="1379779"/>
                    <a:pt x="3803936" y="1380104"/>
                  </a:cubicBezTo>
                  <a:cubicBezTo>
                    <a:pt x="3814852" y="1380206"/>
                    <a:pt x="3826912" y="1379781"/>
                    <a:pt x="3836429" y="1383246"/>
                  </a:cubicBezTo>
                  <a:cubicBezTo>
                    <a:pt x="3861796" y="1392067"/>
                    <a:pt x="3885544" y="1403791"/>
                    <a:pt x="3911096" y="1412447"/>
                  </a:cubicBezTo>
                  <a:cubicBezTo>
                    <a:pt x="3923375" y="1416563"/>
                    <a:pt x="3937880" y="1418374"/>
                    <a:pt x="3951494" y="1417876"/>
                  </a:cubicBezTo>
                  <a:cubicBezTo>
                    <a:pt x="3991770" y="1416719"/>
                    <a:pt x="4032008" y="1414779"/>
                    <a:pt x="4071982" y="1411440"/>
                  </a:cubicBezTo>
                  <a:cubicBezTo>
                    <a:pt x="4137967" y="1406061"/>
                    <a:pt x="4205006" y="1402357"/>
                    <a:pt x="4250380" y="1353404"/>
                  </a:cubicBezTo>
                  <a:cubicBezTo>
                    <a:pt x="4254089" y="1349458"/>
                    <a:pt x="4262340" y="1346862"/>
                    <a:pt x="4268920" y="1345917"/>
                  </a:cubicBezTo>
                  <a:cubicBezTo>
                    <a:pt x="4299294" y="1341472"/>
                    <a:pt x="4330574" y="1339650"/>
                    <a:pt x="4360470" y="1333343"/>
                  </a:cubicBezTo>
                  <a:cubicBezTo>
                    <a:pt x="4384386" y="1328268"/>
                    <a:pt x="4404468" y="1328555"/>
                    <a:pt x="4423403" y="1341452"/>
                  </a:cubicBezTo>
                  <a:cubicBezTo>
                    <a:pt x="4448189" y="1358462"/>
                    <a:pt x="4477861" y="1367704"/>
                    <a:pt x="4509460" y="1360374"/>
                  </a:cubicBezTo>
                  <a:cubicBezTo>
                    <a:pt x="4541065" y="1353201"/>
                    <a:pt x="4562648" y="1364401"/>
                    <a:pt x="4586780" y="1375951"/>
                  </a:cubicBezTo>
                  <a:cubicBezTo>
                    <a:pt x="4604332" y="1384363"/>
                    <a:pt x="4624329" y="1395013"/>
                    <a:pt x="4643424" y="1395033"/>
                  </a:cubicBezTo>
                  <a:cubicBezTo>
                    <a:pt x="4686675" y="1394988"/>
                    <a:pt x="4725358" y="1425453"/>
                    <a:pt x="4771320" y="1404876"/>
                  </a:cubicBezTo>
                  <a:cubicBezTo>
                    <a:pt x="4774371" y="1403474"/>
                    <a:pt x="4780158" y="1406334"/>
                    <a:pt x="4784667" y="1406901"/>
                  </a:cubicBezTo>
                  <a:cubicBezTo>
                    <a:pt x="4820721" y="1411127"/>
                    <a:pt x="4854069" y="1403711"/>
                    <a:pt x="4879368" y="1382875"/>
                  </a:cubicBezTo>
                  <a:cubicBezTo>
                    <a:pt x="4912543" y="1355694"/>
                    <a:pt x="4950522" y="1351352"/>
                    <a:pt x="4993296" y="1357609"/>
                  </a:cubicBezTo>
                  <a:cubicBezTo>
                    <a:pt x="5007034" y="1359614"/>
                    <a:pt x="5020731" y="1360837"/>
                    <a:pt x="5034636" y="1362363"/>
                  </a:cubicBezTo>
                  <a:cubicBezTo>
                    <a:pt x="5053449" y="1364595"/>
                    <a:pt x="5072464" y="1366976"/>
                    <a:pt x="5091273" y="1369207"/>
                  </a:cubicBezTo>
                  <a:cubicBezTo>
                    <a:pt x="5109504" y="1371467"/>
                    <a:pt x="5129782" y="1375825"/>
                    <a:pt x="5143127" y="1361686"/>
                  </a:cubicBezTo>
                  <a:cubicBezTo>
                    <a:pt x="5154621" y="1349517"/>
                    <a:pt x="5163226" y="1350201"/>
                    <a:pt x="5174789" y="1359688"/>
                  </a:cubicBezTo>
                  <a:cubicBezTo>
                    <a:pt x="5214968" y="1392905"/>
                    <a:pt x="5262677" y="1412577"/>
                    <a:pt x="5322233" y="1411274"/>
                  </a:cubicBezTo>
                  <a:cubicBezTo>
                    <a:pt x="5334495" y="1410998"/>
                    <a:pt x="5347041" y="1412589"/>
                    <a:pt x="5359206" y="1414357"/>
                  </a:cubicBezTo>
                  <a:cubicBezTo>
                    <a:pt x="5366661" y="1415410"/>
                    <a:pt x="5375679" y="1416546"/>
                    <a:pt x="5380352" y="1420558"/>
                  </a:cubicBezTo>
                  <a:cubicBezTo>
                    <a:pt x="5416702" y="1451134"/>
                    <a:pt x="5461130" y="1471435"/>
                    <a:pt x="5509233" y="1487165"/>
                  </a:cubicBezTo>
                  <a:cubicBezTo>
                    <a:pt x="5526453" y="1492769"/>
                    <a:pt x="5544842" y="1498316"/>
                    <a:pt x="5563203" y="1499314"/>
                  </a:cubicBezTo>
                  <a:cubicBezTo>
                    <a:pt x="5582343" y="1500274"/>
                    <a:pt x="5602213" y="1496178"/>
                    <a:pt x="5621569" y="1493518"/>
                  </a:cubicBezTo>
                  <a:cubicBezTo>
                    <a:pt x="5632992" y="1492027"/>
                    <a:pt x="5646218" y="1491546"/>
                    <a:pt x="5655136" y="1486565"/>
                  </a:cubicBezTo>
                  <a:cubicBezTo>
                    <a:pt x="5683412" y="1470920"/>
                    <a:pt x="5710663" y="1454227"/>
                    <a:pt x="5736883" y="1436327"/>
                  </a:cubicBezTo>
                  <a:cubicBezTo>
                    <a:pt x="5759329" y="1420964"/>
                    <a:pt x="5763896" y="1418703"/>
                    <a:pt x="5784777" y="1435588"/>
                  </a:cubicBezTo>
                  <a:cubicBezTo>
                    <a:pt x="5806265" y="1452914"/>
                    <a:pt x="5832384" y="1461227"/>
                    <a:pt x="5860952" y="1463773"/>
                  </a:cubicBezTo>
                  <a:cubicBezTo>
                    <a:pt x="5906149" y="1467715"/>
                    <a:pt x="5951689" y="1470699"/>
                    <a:pt x="5997123" y="1471491"/>
                  </a:cubicBezTo>
                  <a:cubicBezTo>
                    <a:pt x="6038268" y="1472175"/>
                    <a:pt x="6057205" y="1456823"/>
                    <a:pt x="6063793" y="1423706"/>
                  </a:cubicBezTo>
                  <a:cubicBezTo>
                    <a:pt x="6067583" y="1405318"/>
                    <a:pt x="6072658" y="1385299"/>
                    <a:pt x="6097303" y="1379247"/>
                  </a:cubicBezTo>
                  <a:cubicBezTo>
                    <a:pt x="6137553" y="1369459"/>
                    <a:pt x="6179569" y="1363982"/>
                    <a:pt x="6197741" y="1324656"/>
                  </a:cubicBezTo>
                  <a:cubicBezTo>
                    <a:pt x="6209228" y="1332576"/>
                    <a:pt x="6216273" y="1337259"/>
                    <a:pt x="6223125" y="1341950"/>
                  </a:cubicBezTo>
                  <a:cubicBezTo>
                    <a:pt x="6242068" y="1355004"/>
                    <a:pt x="6280258" y="1359128"/>
                    <a:pt x="6298923" y="1346144"/>
                  </a:cubicBezTo>
                  <a:cubicBezTo>
                    <a:pt x="6326456" y="1327240"/>
                    <a:pt x="6352664" y="1329272"/>
                    <a:pt x="6380532" y="1341582"/>
                  </a:cubicBezTo>
                  <a:cubicBezTo>
                    <a:pt x="6427106" y="1361936"/>
                    <a:pt x="6477590" y="1354322"/>
                    <a:pt x="6523222" y="1343021"/>
                  </a:cubicBezTo>
                  <a:cubicBezTo>
                    <a:pt x="6557692" y="1334610"/>
                    <a:pt x="6594223" y="1320451"/>
                    <a:pt x="6615600" y="1291015"/>
                  </a:cubicBezTo>
                  <a:cubicBezTo>
                    <a:pt x="6622353" y="1281587"/>
                    <a:pt x="6638269" y="1276267"/>
                    <a:pt x="6650812" y="1269700"/>
                  </a:cubicBezTo>
                  <a:cubicBezTo>
                    <a:pt x="6661270" y="1264331"/>
                    <a:pt x="6672325" y="1259247"/>
                    <a:pt x="6684030" y="1255543"/>
                  </a:cubicBezTo>
                  <a:cubicBezTo>
                    <a:pt x="6696499" y="1251489"/>
                    <a:pt x="6710255" y="1245804"/>
                    <a:pt x="6722764" y="1246615"/>
                  </a:cubicBezTo>
                  <a:cubicBezTo>
                    <a:pt x="6760669" y="1248867"/>
                    <a:pt x="6790221" y="1239438"/>
                    <a:pt x="6815757" y="1215451"/>
                  </a:cubicBezTo>
                  <a:cubicBezTo>
                    <a:pt x="6828992" y="1203043"/>
                    <a:pt x="6848714" y="1187812"/>
                    <a:pt x="6866200" y="1186810"/>
                  </a:cubicBezTo>
                  <a:cubicBezTo>
                    <a:pt x="6908748" y="1184290"/>
                    <a:pt x="6943582" y="1171310"/>
                    <a:pt x="6981228" y="1155999"/>
                  </a:cubicBezTo>
                  <a:cubicBezTo>
                    <a:pt x="7005498" y="1146197"/>
                    <a:pt x="7033203" y="1138898"/>
                    <a:pt x="7059255" y="1129638"/>
                  </a:cubicBezTo>
                  <a:cubicBezTo>
                    <a:pt x="7089708" y="1118754"/>
                    <a:pt x="7123173" y="1113688"/>
                    <a:pt x="7140774" y="1086787"/>
                  </a:cubicBezTo>
                  <a:cubicBezTo>
                    <a:pt x="7142774" y="1083867"/>
                    <a:pt x="7149168" y="1083087"/>
                    <a:pt x="7152150" y="1080276"/>
                  </a:cubicBezTo>
                  <a:cubicBezTo>
                    <a:pt x="7161669" y="1071656"/>
                    <a:pt x="7174137" y="1063523"/>
                    <a:pt x="7178911" y="1053404"/>
                  </a:cubicBezTo>
                  <a:cubicBezTo>
                    <a:pt x="7192683" y="1023864"/>
                    <a:pt x="7203105" y="993543"/>
                    <a:pt x="7215302" y="963609"/>
                  </a:cubicBezTo>
                  <a:cubicBezTo>
                    <a:pt x="7217917" y="957204"/>
                    <a:pt x="7220252" y="949088"/>
                    <a:pt x="7226104" y="945196"/>
                  </a:cubicBezTo>
                  <a:cubicBezTo>
                    <a:pt x="7259903" y="922850"/>
                    <a:pt x="7294324" y="901259"/>
                    <a:pt x="7329145" y="879964"/>
                  </a:cubicBezTo>
                  <a:cubicBezTo>
                    <a:pt x="7343153" y="871441"/>
                    <a:pt x="7355416" y="875246"/>
                    <a:pt x="7368683" y="883708"/>
                  </a:cubicBezTo>
                  <a:cubicBezTo>
                    <a:pt x="7381539" y="891720"/>
                    <a:pt x="7397326" y="899904"/>
                    <a:pt x="7412980" y="901348"/>
                  </a:cubicBezTo>
                  <a:cubicBezTo>
                    <a:pt x="7444287" y="904075"/>
                    <a:pt x="7476599" y="903459"/>
                    <a:pt x="7508285" y="901932"/>
                  </a:cubicBezTo>
                  <a:cubicBezTo>
                    <a:pt x="7520142" y="901360"/>
                    <a:pt x="7532504" y="895115"/>
                    <a:pt x="7543367" y="890040"/>
                  </a:cubicBezTo>
                  <a:cubicBezTo>
                    <a:pt x="7563943" y="880416"/>
                    <a:pt x="7582823" y="867892"/>
                    <a:pt x="7604247" y="859640"/>
                  </a:cubicBezTo>
                  <a:cubicBezTo>
                    <a:pt x="7629118" y="850124"/>
                    <a:pt x="7643637" y="836083"/>
                    <a:pt x="7650214" y="814893"/>
                  </a:cubicBezTo>
                  <a:cubicBezTo>
                    <a:pt x="7659996" y="783349"/>
                    <a:pt x="7685780" y="760447"/>
                    <a:pt x="7716618" y="741384"/>
                  </a:cubicBezTo>
                  <a:cubicBezTo>
                    <a:pt x="7755776" y="717054"/>
                    <a:pt x="7803842" y="715836"/>
                    <a:pt x="7849257" y="708153"/>
                  </a:cubicBezTo>
                  <a:cubicBezTo>
                    <a:pt x="7866654" y="705274"/>
                    <a:pt x="7884648" y="702680"/>
                    <a:pt x="7900340" y="696745"/>
                  </a:cubicBezTo>
                  <a:cubicBezTo>
                    <a:pt x="7959856" y="674415"/>
                    <a:pt x="8019419" y="653027"/>
                    <a:pt x="8085922" y="650290"/>
                  </a:cubicBezTo>
                  <a:cubicBezTo>
                    <a:pt x="8091363" y="650028"/>
                    <a:pt x="8096784" y="649297"/>
                    <a:pt x="8102187" y="648251"/>
                  </a:cubicBezTo>
                  <a:cubicBezTo>
                    <a:pt x="8149113" y="639554"/>
                    <a:pt x="8197783" y="634697"/>
                    <a:pt x="8229960" y="598934"/>
                  </a:cubicBezTo>
                  <a:cubicBezTo>
                    <a:pt x="8235879" y="592372"/>
                    <a:pt x="8249977" y="589809"/>
                    <a:pt x="8260743" y="586776"/>
                  </a:cubicBezTo>
                  <a:cubicBezTo>
                    <a:pt x="8279402" y="581797"/>
                    <a:pt x="8291640" y="572890"/>
                    <a:pt x="8297724" y="557687"/>
                  </a:cubicBezTo>
                  <a:cubicBezTo>
                    <a:pt x="8307955" y="531456"/>
                    <a:pt x="8320347" y="505592"/>
                    <a:pt x="8329397" y="479103"/>
                  </a:cubicBezTo>
                  <a:cubicBezTo>
                    <a:pt x="8335728" y="460909"/>
                    <a:pt x="8348665" y="450397"/>
                    <a:pt x="8369109" y="442035"/>
                  </a:cubicBezTo>
                  <a:cubicBezTo>
                    <a:pt x="8380576" y="437403"/>
                    <a:pt x="8390254" y="427991"/>
                    <a:pt x="8398212" y="419288"/>
                  </a:cubicBezTo>
                  <a:cubicBezTo>
                    <a:pt x="8407837" y="408781"/>
                    <a:pt x="8412443" y="395219"/>
                    <a:pt x="8423091" y="385761"/>
                  </a:cubicBezTo>
                  <a:cubicBezTo>
                    <a:pt x="8449039" y="362224"/>
                    <a:pt x="8456213" y="337239"/>
                    <a:pt x="8445807" y="307296"/>
                  </a:cubicBezTo>
                  <a:cubicBezTo>
                    <a:pt x="8436540" y="280748"/>
                    <a:pt x="8455797" y="243723"/>
                    <a:pt x="8483136" y="236912"/>
                  </a:cubicBezTo>
                  <a:cubicBezTo>
                    <a:pt x="8513359" y="229334"/>
                    <a:pt x="8533628" y="213293"/>
                    <a:pt x="8554397" y="195498"/>
                  </a:cubicBezTo>
                  <a:cubicBezTo>
                    <a:pt x="8565995" y="185523"/>
                    <a:pt x="8582515" y="176566"/>
                    <a:pt x="8598729" y="173430"/>
                  </a:cubicBezTo>
                  <a:cubicBezTo>
                    <a:pt x="8660300" y="161360"/>
                    <a:pt x="8719345" y="169655"/>
                    <a:pt x="8779113" y="184822"/>
                  </a:cubicBezTo>
                  <a:cubicBezTo>
                    <a:pt x="8818165" y="194711"/>
                    <a:pt x="8861082" y="195780"/>
                    <a:pt x="8902517" y="198490"/>
                  </a:cubicBezTo>
                  <a:cubicBezTo>
                    <a:pt x="8915416" y="199280"/>
                    <a:pt x="8931592" y="195363"/>
                    <a:pt x="8942393" y="189035"/>
                  </a:cubicBezTo>
                  <a:cubicBezTo>
                    <a:pt x="8980304" y="167119"/>
                    <a:pt x="9017990" y="144586"/>
                    <a:pt x="9053027" y="119670"/>
                  </a:cubicBezTo>
                  <a:cubicBezTo>
                    <a:pt x="9085607" y="96286"/>
                    <a:pt x="9123074" y="85377"/>
                    <a:pt x="9164008" y="85758"/>
                  </a:cubicBezTo>
                  <a:cubicBezTo>
                    <a:pt x="9193832" y="86047"/>
                    <a:pt x="9220467" y="80839"/>
                    <a:pt x="9248172" y="73540"/>
                  </a:cubicBezTo>
                  <a:cubicBezTo>
                    <a:pt x="9271257" y="67405"/>
                    <a:pt x="9296748" y="62723"/>
                    <a:pt x="9320568" y="63772"/>
                  </a:cubicBezTo>
                  <a:cubicBezTo>
                    <a:pt x="9353959" y="65301"/>
                    <a:pt x="9381150" y="59440"/>
                    <a:pt x="9407003" y="42029"/>
                  </a:cubicBezTo>
                  <a:cubicBezTo>
                    <a:pt x="9420777" y="32732"/>
                    <a:pt x="9438831" y="27312"/>
                    <a:pt x="9455456" y="20546"/>
                  </a:cubicBez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 name="Slide Number Placeholder 2">
            <a:extLst>
              <a:ext uri="{FF2B5EF4-FFF2-40B4-BE49-F238E27FC236}">
                <a16:creationId xmlns:a16="http://schemas.microsoft.com/office/drawing/2014/main" id="{C8C298ED-29A3-B682-9AC8-D99591348112}"/>
              </a:ext>
            </a:extLst>
          </p:cNvPr>
          <p:cNvSpPr>
            <a:spLocks noGrp="1"/>
          </p:cNvSpPr>
          <p:nvPr>
            <p:ph type="sldNum" sz="quarter" idx="12"/>
          </p:nvPr>
        </p:nvSpPr>
        <p:spPr/>
        <p:txBody>
          <a:bodyPr/>
          <a:lstStyle/>
          <a:p>
            <a:fld id="{160AE0CF-35BD-304C-B0F0-C5CCA5CC539D}" type="slidenum">
              <a:rPr lang="en-US" smtClean="0"/>
              <a:t>20</a:t>
            </a:fld>
            <a:endParaRPr lang="en-US" dirty="0"/>
          </a:p>
        </p:txBody>
      </p:sp>
    </p:spTree>
    <p:extLst>
      <p:ext uri="{BB962C8B-B14F-4D97-AF65-F5344CB8AC3E}">
        <p14:creationId xmlns:p14="http://schemas.microsoft.com/office/powerpoint/2010/main" val="33480342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C921D-A2BF-D20B-4A69-10DA1483DCF2}"/>
              </a:ext>
            </a:extLst>
          </p:cNvPr>
          <p:cNvSpPr>
            <a:spLocks noGrp="1"/>
          </p:cNvSpPr>
          <p:nvPr>
            <p:ph type="title"/>
          </p:nvPr>
        </p:nvSpPr>
        <p:spPr/>
        <p:txBody>
          <a:bodyPr/>
          <a:lstStyle/>
          <a:p>
            <a:r>
              <a:rPr lang="en-US" dirty="0"/>
              <a:t>The Amygdala</a:t>
            </a:r>
          </a:p>
        </p:txBody>
      </p:sp>
      <p:sp>
        <p:nvSpPr>
          <p:cNvPr id="3" name="Content Placeholder 2">
            <a:extLst>
              <a:ext uri="{FF2B5EF4-FFF2-40B4-BE49-F238E27FC236}">
                <a16:creationId xmlns:a16="http://schemas.microsoft.com/office/drawing/2014/main" id="{9508B1AE-4B97-EA00-3E78-D5B7A9088B28}"/>
              </a:ext>
            </a:extLst>
          </p:cNvPr>
          <p:cNvSpPr>
            <a:spLocks noGrp="1"/>
          </p:cNvSpPr>
          <p:nvPr>
            <p:ph idx="1"/>
          </p:nvPr>
        </p:nvSpPr>
        <p:spPr/>
        <p:txBody>
          <a:bodyPr/>
          <a:lstStyle/>
          <a:p>
            <a:pPr marL="0" indent="0">
              <a:buNone/>
            </a:pPr>
            <a:r>
              <a:rPr lang="en-US" dirty="0"/>
              <a:t>When faced with a threat, a tiny part of our brain activates that affects our critical thinking skills. With practice (and handy reference cards), we can trick our brains back into analytics and problem solving!</a:t>
            </a:r>
          </a:p>
          <a:p>
            <a:pPr marL="0" indent="0">
              <a:buNone/>
            </a:pPr>
            <a:endParaRPr lang="en-US" dirty="0"/>
          </a:p>
          <a:p>
            <a:pPr marL="0" indent="0" algn="ctr">
              <a:buNone/>
            </a:pPr>
            <a:r>
              <a:rPr lang="en-US" b="1" dirty="0"/>
              <a:t>To communicate under stress </a:t>
            </a:r>
            <a:r>
              <a:rPr lang="en-US" b="1" i="1" dirty="0"/>
              <a:t>beyond pre-programmed responses</a:t>
            </a:r>
            <a:r>
              <a:rPr lang="en-US" b="1" dirty="0"/>
              <a:t>, we need to have an organized mind.</a:t>
            </a:r>
          </a:p>
        </p:txBody>
      </p:sp>
      <p:sp>
        <p:nvSpPr>
          <p:cNvPr id="4" name="Slide Number Placeholder 3">
            <a:extLst>
              <a:ext uri="{FF2B5EF4-FFF2-40B4-BE49-F238E27FC236}">
                <a16:creationId xmlns:a16="http://schemas.microsoft.com/office/drawing/2014/main" id="{B0D5359D-7C42-8B0C-DD6B-845729A8C25F}"/>
              </a:ext>
            </a:extLst>
          </p:cNvPr>
          <p:cNvSpPr>
            <a:spLocks noGrp="1"/>
          </p:cNvSpPr>
          <p:nvPr>
            <p:ph type="sldNum" sz="quarter" idx="12"/>
          </p:nvPr>
        </p:nvSpPr>
        <p:spPr/>
        <p:txBody>
          <a:bodyPr/>
          <a:lstStyle/>
          <a:p>
            <a:fld id="{160AE0CF-35BD-304C-B0F0-C5CCA5CC539D}" type="slidenum">
              <a:rPr lang="en-US" smtClean="0"/>
              <a:t>21</a:t>
            </a:fld>
            <a:endParaRPr lang="en-US" dirty="0"/>
          </a:p>
        </p:txBody>
      </p:sp>
    </p:spTree>
    <p:extLst>
      <p:ext uri="{BB962C8B-B14F-4D97-AF65-F5344CB8AC3E}">
        <p14:creationId xmlns:p14="http://schemas.microsoft.com/office/powerpoint/2010/main" val="28339006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48021-6BCA-0D81-A9C7-DD31C7299A58}"/>
              </a:ext>
            </a:extLst>
          </p:cNvPr>
          <p:cNvSpPr>
            <a:spLocks noGrp="1"/>
          </p:cNvSpPr>
          <p:nvPr>
            <p:ph type="title"/>
          </p:nvPr>
        </p:nvSpPr>
        <p:spPr/>
        <p:txBody>
          <a:bodyPr/>
          <a:lstStyle/>
          <a:p>
            <a:r>
              <a:rPr lang="en-US" dirty="0"/>
              <a:t>Technique: PPOST</a:t>
            </a:r>
          </a:p>
        </p:txBody>
      </p:sp>
      <p:sp>
        <p:nvSpPr>
          <p:cNvPr id="3" name="Content Placeholder 2">
            <a:extLst>
              <a:ext uri="{FF2B5EF4-FFF2-40B4-BE49-F238E27FC236}">
                <a16:creationId xmlns:a16="http://schemas.microsoft.com/office/drawing/2014/main" id="{1ADFB66C-B03B-263A-956D-F5C9A233E175}"/>
              </a:ext>
            </a:extLst>
          </p:cNvPr>
          <p:cNvSpPr>
            <a:spLocks noGrp="1"/>
          </p:cNvSpPr>
          <p:nvPr>
            <p:ph idx="1"/>
          </p:nvPr>
        </p:nvSpPr>
        <p:spPr/>
        <p:txBody>
          <a:bodyPr>
            <a:normAutofit fontScale="92500" lnSpcReduction="10000"/>
          </a:bodyPr>
          <a:lstStyle/>
          <a:p>
            <a:pPr marL="0" indent="0">
              <a:buNone/>
            </a:pPr>
            <a:r>
              <a:rPr lang="en-US" dirty="0"/>
              <a:t>Shamelessly stolen from </a:t>
            </a:r>
            <a:r>
              <a:rPr lang="en-US" dirty="0">
                <a:hlinkClick r:id="rId2"/>
              </a:rPr>
              <a:t>Incident Command System</a:t>
            </a:r>
            <a:r>
              <a:rPr lang="en-US" dirty="0"/>
              <a:t>, PPOST is a tool to help understand an incident’s current state and define the best next steps. (Adam encourages everyone to take ICS-100 and ICS-200!)</a:t>
            </a:r>
          </a:p>
          <a:p>
            <a:r>
              <a:rPr lang="en-US" b="1" u="sng" dirty="0"/>
              <a:t>P</a:t>
            </a:r>
            <a:r>
              <a:rPr lang="en-US" b="1" dirty="0"/>
              <a:t>riority: </a:t>
            </a:r>
            <a:r>
              <a:rPr lang="en-US" dirty="0"/>
              <a:t>determine the situation’s current state in priority of life safety, incident stabilization, protection of assets.</a:t>
            </a:r>
          </a:p>
          <a:p>
            <a:r>
              <a:rPr lang="en-US" b="1" u="sng" dirty="0"/>
              <a:t>P</a:t>
            </a:r>
            <a:r>
              <a:rPr lang="en-US" b="1" dirty="0"/>
              <a:t>roblem: </a:t>
            </a:r>
            <a:r>
              <a:rPr lang="en-US" dirty="0"/>
              <a:t>determine the current problem that needs to be addressed. </a:t>
            </a:r>
          </a:p>
          <a:p>
            <a:r>
              <a:rPr lang="en-US" b="1" u="sng" dirty="0"/>
              <a:t>O</a:t>
            </a:r>
            <a:r>
              <a:rPr lang="en-US" b="1" dirty="0"/>
              <a:t>bjective: </a:t>
            </a:r>
            <a:r>
              <a:rPr lang="en-US" dirty="0"/>
              <a:t>determine what a successful resolution to a problem should look like. (see SMART, slide 22)</a:t>
            </a:r>
          </a:p>
          <a:p>
            <a:r>
              <a:rPr lang="en-US" b="1" u="sng" dirty="0"/>
              <a:t>S</a:t>
            </a:r>
            <a:r>
              <a:rPr lang="en-US" b="1" dirty="0"/>
              <a:t>trategies: </a:t>
            </a:r>
            <a:r>
              <a:rPr lang="en-US" dirty="0"/>
              <a:t>determine the paths that can be taken to successfully achieve incident objectives.</a:t>
            </a:r>
          </a:p>
          <a:p>
            <a:r>
              <a:rPr lang="en-US" b="1" u="sng" dirty="0"/>
              <a:t>T</a:t>
            </a:r>
            <a:r>
              <a:rPr lang="en-US" b="1" dirty="0"/>
              <a:t>asks/Tactics: </a:t>
            </a:r>
            <a:r>
              <a:rPr lang="en-US" dirty="0"/>
              <a:t>boots on ground, fingers on keyboards.</a:t>
            </a:r>
          </a:p>
        </p:txBody>
      </p:sp>
      <p:sp>
        <p:nvSpPr>
          <p:cNvPr id="4" name="Slide Number Placeholder 3">
            <a:extLst>
              <a:ext uri="{FF2B5EF4-FFF2-40B4-BE49-F238E27FC236}">
                <a16:creationId xmlns:a16="http://schemas.microsoft.com/office/drawing/2014/main" id="{28F73F3A-C4FF-AD2B-2E7A-937D786D9E9E}"/>
              </a:ext>
            </a:extLst>
          </p:cNvPr>
          <p:cNvSpPr>
            <a:spLocks noGrp="1"/>
          </p:cNvSpPr>
          <p:nvPr>
            <p:ph type="sldNum" sz="quarter" idx="12"/>
          </p:nvPr>
        </p:nvSpPr>
        <p:spPr/>
        <p:txBody>
          <a:bodyPr/>
          <a:lstStyle/>
          <a:p>
            <a:fld id="{160AE0CF-35BD-304C-B0F0-C5CCA5CC539D}" type="slidenum">
              <a:rPr lang="en-US" smtClean="0"/>
              <a:t>22</a:t>
            </a:fld>
            <a:endParaRPr lang="en-US" dirty="0"/>
          </a:p>
        </p:txBody>
      </p:sp>
    </p:spTree>
    <p:extLst>
      <p:ext uri="{BB962C8B-B14F-4D97-AF65-F5344CB8AC3E}">
        <p14:creationId xmlns:p14="http://schemas.microsoft.com/office/powerpoint/2010/main" val="32507296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E8D74-B9E9-AD3A-A9EB-09EB2DB12864}"/>
              </a:ext>
            </a:extLst>
          </p:cNvPr>
          <p:cNvSpPr>
            <a:spLocks noGrp="1"/>
          </p:cNvSpPr>
          <p:nvPr>
            <p:ph type="title"/>
          </p:nvPr>
        </p:nvSpPr>
        <p:spPr/>
        <p:txBody>
          <a:bodyPr/>
          <a:lstStyle/>
          <a:p>
            <a:r>
              <a:rPr lang="en-US" dirty="0"/>
              <a:t>Technique: SMART</a:t>
            </a:r>
          </a:p>
        </p:txBody>
      </p:sp>
      <p:sp>
        <p:nvSpPr>
          <p:cNvPr id="3" name="Content Placeholder 2">
            <a:extLst>
              <a:ext uri="{FF2B5EF4-FFF2-40B4-BE49-F238E27FC236}">
                <a16:creationId xmlns:a16="http://schemas.microsoft.com/office/drawing/2014/main" id="{129BD8F8-EE4E-A335-037B-72C21B5FC6D8}"/>
              </a:ext>
            </a:extLst>
          </p:cNvPr>
          <p:cNvSpPr>
            <a:spLocks noGrp="1"/>
          </p:cNvSpPr>
          <p:nvPr>
            <p:ph idx="1"/>
          </p:nvPr>
        </p:nvSpPr>
        <p:spPr/>
        <p:txBody>
          <a:bodyPr/>
          <a:lstStyle/>
          <a:p>
            <a:pPr marL="0" indent="0">
              <a:buNone/>
            </a:pPr>
            <a:r>
              <a:rPr lang="en-US" dirty="0"/>
              <a:t>During incident response, there’s no room for wishy-washy or broad/sweeping statements. If you want to get things done, make your objectives as SMART as possible</a:t>
            </a:r>
            <a:r>
              <a:rPr lang="en-US" dirty="0">
                <a:sym typeface="Wingdings" pitchFamily="2" charset="2"/>
              </a:rPr>
              <a:t>:</a:t>
            </a:r>
          </a:p>
          <a:p>
            <a:r>
              <a:rPr lang="en-US" b="1" u="sng" dirty="0">
                <a:sym typeface="Wingdings" pitchFamily="2" charset="2"/>
              </a:rPr>
              <a:t>S</a:t>
            </a:r>
            <a:r>
              <a:rPr lang="en-US" b="1" dirty="0">
                <a:sym typeface="Wingdings" pitchFamily="2" charset="2"/>
              </a:rPr>
              <a:t>pecific: </a:t>
            </a:r>
            <a:r>
              <a:rPr lang="en-US" dirty="0">
                <a:sym typeface="Wingdings" pitchFamily="2" charset="2"/>
              </a:rPr>
              <a:t>define the desired outcome</a:t>
            </a:r>
          </a:p>
          <a:p>
            <a:r>
              <a:rPr lang="en-US" b="1" u="sng" dirty="0">
                <a:sym typeface="Wingdings" pitchFamily="2" charset="2"/>
              </a:rPr>
              <a:t>M</a:t>
            </a:r>
            <a:r>
              <a:rPr lang="en-US" b="1" dirty="0">
                <a:sym typeface="Wingdings" pitchFamily="2" charset="2"/>
              </a:rPr>
              <a:t>easurable: </a:t>
            </a:r>
            <a:r>
              <a:rPr lang="en-US" dirty="0">
                <a:sym typeface="Wingdings" pitchFamily="2" charset="2"/>
              </a:rPr>
              <a:t>define what success looks like</a:t>
            </a:r>
          </a:p>
          <a:p>
            <a:r>
              <a:rPr lang="en-US" b="1" u="sng" dirty="0">
                <a:sym typeface="Wingdings" pitchFamily="2" charset="2"/>
              </a:rPr>
              <a:t>A</a:t>
            </a:r>
            <a:r>
              <a:rPr lang="en-US" b="1" dirty="0">
                <a:sym typeface="Wingdings" pitchFamily="2" charset="2"/>
              </a:rPr>
              <a:t>ction-Oriented: </a:t>
            </a:r>
            <a:r>
              <a:rPr lang="en-US" dirty="0">
                <a:sym typeface="Wingdings" pitchFamily="2" charset="2"/>
              </a:rPr>
              <a:t>the objective needs to be something someone can do</a:t>
            </a:r>
          </a:p>
          <a:p>
            <a:r>
              <a:rPr lang="en-US" b="1" u="sng" dirty="0">
                <a:sym typeface="Wingdings" pitchFamily="2" charset="2"/>
              </a:rPr>
              <a:t>R</a:t>
            </a:r>
            <a:r>
              <a:rPr lang="en-US" b="1" dirty="0">
                <a:sym typeface="Wingdings" pitchFamily="2" charset="2"/>
              </a:rPr>
              <a:t>ealistic: </a:t>
            </a:r>
            <a:r>
              <a:rPr lang="en-US" dirty="0">
                <a:sym typeface="Wingdings" pitchFamily="2" charset="2"/>
              </a:rPr>
              <a:t>an objective without resources is just a wish</a:t>
            </a:r>
          </a:p>
          <a:p>
            <a:r>
              <a:rPr lang="en-US" b="1" u="sng" dirty="0">
                <a:sym typeface="Wingdings" pitchFamily="2" charset="2"/>
              </a:rPr>
              <a:t>T</a:t>
            </a:r>
            <a:r>
              <a:rPr lang="en-US" b="1" dirty="0">
                <a:sym typeface="Wingdings" pitchFamily="2" charset="2"/>
              </a:rPr>
              <a:t>ime-Bound: </a:t>
            </a:r>
            <a:r>
              <a:rPr lang="en-US" dirty="0">
                <a:sym typeface="Wingdings" pitchFamily="2" charset="2"/>
              </a:rPr>
              <a:t>set a follow-up</a:t>
            </a:r>
          </a:p>
          <a:p>
            <a:endParaRPr lang="en-US" dirty="0"/>
          </a:p>
        </p:txBody>
      </p:sp>
      <p:sp>
        <p:nvSpPr>
          <p:cNvPr id="4" name="Slide Number Placeholder 3">
            <a:extLst>
              <a:ext uri="{FF2B5EF4-FFF2-40B4-BE49-F238E27FC236}">
                <a16:creationId xmlns:a16="http://schemas.microsoft.com/office/drawing/2014/main" id="{B6ECBDE3-0975-C008-DFCC-8BF9DB24B85A}"/>
              </a:ext>
            </a:extLst>
          </p:cNvPr>
          <p:cNvSpPr>
            <a:spLocks noGrp="1"/>
          </p:cNvSpPr>
          <p:nvPr>
            <p:ph type="sldNum" sz="quarter" idx="12"/>
          </p:nvPr>
        </p:nvSpPr>
        <p:spPr/>
        <p:txBody>
          <a:bodyPr/>
          <a:lstStyle/>
          <a:p>
            <a:fld id="{160AE0CF-35BD-304C-B0F0-C5CCA5CC539D}" type="slidenum">
              <a:rPr lang="en-US" smtClean="0"/>
              <a:t>23</a:t>
            </a:fld>
            <a:endParaRPr lang="en-US" dirty="0"/>
          </a:p>
        </p:txBody>
      </p:sp>
    </p:spTree>
    <p:extLst>
      <p:ext uri="{BB962C8B-B14F-4D97-AF65-F5344CB8AC3E}">
        <p14:creationId xmlns:p14="http://schemas.microsoft.com/office/powerpoint/2010/main" val="23593217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83EEE-27F3-D780-D4A0-F5AB8CAEA21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543E4F-2763-8FBC-DC72-9D5667575F0F}"/>
              </a:ext>
            </a:extLst>
          </p:cNvPr>
          <p:cNvSpPr>
            <a:spLocks noGrp="1"/>
          </p:cNvSpPr>
          <p:nvPr>
            <p:ph type="title"/>
          </p:nvPr>
        </p:nvSpPr>
        <p:spPr/>
        <p:txBody>
          <a:bodyPr/>
          <a:lstStyle/>
          <a:p>
            <a:r>
              <a:rPr lang="en-US" dirty="0"/>
              <a:t>Five Rights</a:t>
            </a:r>
          </a:p>
        </p:txBody>
      </p:sp>
      <p:sp>
        <p:nvSpPr>
          <p:cNvPr id="3" name="Content Placeholder 2">
            <a:extLst>
              <a:ext uri="{FF2B5EF4-FFF2-40B4-BE49-F238E27FC236}">
                <a16:creationId xmlns:a16="http://schemas.microsoft.com/office/drawing/2014/main" id="{B7E17F6F-B907-3881-D739-863EB5AF84DF}"/>
              </a:ext>
            </a:extLst>
          </p:cNvPr>
          <p:cNvSpPr>
            <a:spLocks noGrp="1"/>
          </p:cNvSpPr>
          <p:nvPr>
            <p:ph idx="1"/>
          </p:nvPr>
        </p:nvSpPr>
        <p:spPr/>
        <p:txBody>
          <a:bodyPr>
            <a:normAutofit fontScale="92500" lnSpcReduction="10000"/>
          </a:bodyPr>
          <a:lstStyle/>
          <a:p>
            <a:pPr marL="0" indent="0">
              <a:buNone/>
            </a:pPr>
            <a:r>
              <a:rPr lang="en-US" dirty="0"/>
              <a:t>As incidents continue moving forward, you may have scary “what am I doing?!” moments. Shamelessly stolen and adapted from first-aid, ask yourself:</a:t>
            </a:r>
          </a:p>
          <a:p>
            <a:r>
              <a:rPr lang="en-US" dirty="0"/>
              <a:t>Do I have the right understanding of the problem?</a:t>
            </a:r>
          </a:p>
          <a:p>
            <a:r>
              <a:rPr lang="en-US" dirty="0"/>
              <a:t>Do I have the right understand the situation’s complexity?</a:t>
            </a:r>
          </a:p>
          <a:p>
            <a:r>
              <a:rPr lang="en-US" dirty="0"/>
              <a:t>Do I have the right resources to respond appropriately and safely?</a:t>
            </a:r>
          </a:p>
          <a:p>
            <a:r>
              <a:rPr lang="en-US" dirty="0"/>
              <a:t>Do I have (or am I) the right incident manager?</a:t>
            </a:r>
          </a:p>
          <a:p>
            <a:r>
              <a:rPr lang="en-US" dirty="0"/>
              <a:t>Do I have the right authority or authorization to take actions?</a:t>
            </a:r>
          </a:p>
          <a:p>
            <a:pPr marL="0" indent="0">
              <a:buNone/>
            </a:pPr>
            <a:r>
              <a:rPr lang="en-US" dirty="0"/>
              <a:t>Having effective answers to your five rights will help you stay out of trouble, and help you </a:t>
            </a:r>
            <a:r>
              <a:rPr lang="en-US" u="sng" dirty="0"/>
              <a:t>justify your actions </a:t>
            </a:r>
            <a:r>
              <a:rPr lang="en-US" dirty="0"/>
              <a:t>during post-incident review.</a:t>
            </a:r>
          </a:p>
        </p:txBody>
      </p:sp>
      <p:sp>
        <p:nvSpPr>
          <p:cNvPr id="4" name="Slide Number Placeholder 3">
            <a:extLst>
              <a:ext uri="{FF2B5EF4-FFF2-40B4-BE49-F238E27FC236}">
                <a16:creationId xmlns:a16="http://schemas.microsoft.com/office/drawing/2014/main" id="{6C82B30A-C6B9-63E6-4C60-B3799F05B603}"/>
              </a:ext>
            </a:extLst>
          </p:cNvPr>
          <p:cNvSpPr>
            <a:spLocks noGrp="1"/>
          </p:cNvSpPr>
          <p:nvPr>
            <p:ph type="sldNum" sz="quarter" idx="12"/>
          </p:nvPr>
        </p:nvSpPr>
        <p:spPr/>
        <p:txBody>
          <a:bodyPr/>
          <a:lstStyle/>
          <a:p>
            <a:fld id="{160AE0CF-35BD-304C-B0F0-C5CCA5CC539D}" type="slidenum">
              <a:rPr lang="en-US" smtClean="0"/>
              <a:t>24</a:t>
            </a:fld>
            <a:endParaRPr lang="en-US" dirty="0"/>
          </a:p>
        </p:txBody>
      </p:sp>
    </p:spTree>
    <p:extLst>
      <p:ext uri="{BB962C8B-B14F-4D97-AF65-F5344CB8AC3E}">
        <p14:creationId xmlns:p14="http://schemas.microsoft.com/office/powerpoint/2010/main" val="31785301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C6A2A-2099-FDFD-CCB4-B06596A429A8}"/>
              </a:ext>
            </a:extLst>
          </p:cNvPr>
          <p:cNvSpPr>
            <a:spLocks noGrp="1"/>
          </p:cNvSpPr>
          <p:nvPr>
            <p:ph type="title"/>
          </p:nvPr>
        </p:nvSpPr>
        <p:spPr/>
        <p:txBody>
          <a:bodyPr/>
          <a:lstStyle/>
          <a:p>
            <a:r>
              <a:rPr lang="en-US" dirty="0"/>
              <a:t>Adam’s Favorite Questions:</a:t>
            </a:r>
          </a:p>
        </p:txBody>
      </p:sp>
      <p:sp>
        <p:nvSpPr>
          <p:cNvPr id="3" name="Content Placeholder 2">
            <a:extLst>
              <a:ext uri="{FF2B5EF4-FFF2-40B4-BE49-F238E27FC236}">
                <a16:creationId xmlns:a16="http://schemas.microsoft.com/office/drawing/2014/main" id="{38236E4E-1619-C103-D20D-E9D86536E063}"/>
              </a:ext>
            </a:extLst>
          </p:cNvPr>
          <p:cNvSpPr>
            <a:spLocks noGrp="1"/>
          </p:cNvSpPr>
          <p:nvPr>
            <p:ph idx="1"/>
          </p:nvPr>
        </p:nvSpPr>
        <p:spPr/>
        <p:txBody>
          <a:bodyPr/>
          <a:lstStyle/>
          <a:p>
            <a:pPr marL="0" indent="0">
              <a:buNone/>
            </a:pPr>
            <a:r>
              <a:rPr lang="en-US" dirty="0"/>
              <a:t>“When everything is broken, including my own brain, I always revert to two important questions to bring me to the best next step:</a:t>
            </a:r>
          </a:p>
          <a:p>
            <a:r>
              <a:rPr lang="en-US" b="1" dirty="0"/>
              <a:t>What is important right now?</a:t>
            </a:r>
          </a:p>
          <a:p>
            <a:r>
              <a:rPr lang="en-US" b="1" dirty="0"/>
              <a:t>What is in my control?</a:t>
            </a:r>
            <a:endParaRPr lang="en-US" dirty="0"/>
          </a:p>
          <a:p>
            <a:pPr marL="0" indent="0">
              <a:buNone/>
            </a:pPr>
            <a:r>
              <a:rPr lang="en-US" dirty="0"/>
              <a:t>When I’m ultimately stuck, asking these questions and analyzing the answers helps me pick up one metaphorical foot, place it in front of the other, then prepare to do it again.”</a:t>
            </a:r>
          </a:p>
          <a:p>
            <a:pPr marL="0" indent="0" algn="ctr">
              <a:buNone/>
            </a:pPr>
            <a:r>
              <a:rPr lang="en-US" b="1" dirty="0"/>
              <a:t>Important note:</a:t>
            </a:r>
          </a:p>
          <a:p>
            <a:pPr marL="0" indent="0" algn="ctr">
              <a:buNone/>
            </a:pPr>
            <a:r>
              <a:rPr lang="en-US" i="1" dirty="0"/>
              <a:t>In everything we do: prioritize safety, both physical and mental.</a:t>
            </a:r>
          </a:p>
        </p:txBody>
      </p:sp>
      <p:sp>
        <p:nvSpPr>
          <p:cNvPr id="4" name="Slide Number Placeholder 3">
            <a:extLst>
              <a:ext uri="{FF2B5EF4-FFF2-40B4-BE49-F238E27FC236}">
                <a16:creationId xmlns:a16="http://schemas.microsoft.com/office/drawing/2014/main" id="{B6C98E7D-E21B-E268-E607-1F7715C2B721}"/>
              </a:ext>
            </a:extLst>
          </p:cNvPr>
          <p:cNvSpPr>
            <a:spLocks noGrp="1"/>
          </p:cNvSpPr>
          <p:nvPr>
            <p:ph type="sldNum" sz="quarter" idx="12"/>
          </p:nvPr>
        </p:nvSpPr>
        <p:spPr/>
        <p:txBody>
          <a:bodyPr/>
          <a:lstStyle/>
          <a:p>
            <a:fld id="{160AE0CF-35BD-304C-B0F0-C5CCA5CC539D}" type="slidenum">
              <a:rPr lang="en-US" smtClean="0"/>
              <a:t>25</a:t>
            </a:fld>
            <a:endParaRPr lang="en-US" dirty="0"/>
          </a:p>
        </p:txBody>
      </p:sp>
    </p:spTree>
    <p:extLst>
      <p:ext uri="{BB962C8B-B14F-4D97-AF65-F5344CB8AC3E}">
        <p14:creationId xmlns:p14="http://schemas.microsoft.com/office/powerpoint/2010/main" val="22993952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494E1-0499-3A30-BF42-232B747B60D9}"/>
              </a:ext>
            </a:extLst>
          </p:cNvPr>
          <p:cNvSpPr>
            <a:spLocks noGrp="1"/>
          </p:cNvSpPr>
          <p:nvPr>
            <p:ph type="title"/>
          </p:nvPr>
        </p:nvSpPr>
        <p:spPr/>
        <p:txBody>
          <a:bodyPr/>
          <a:lstStyle/>
          <a:p>
            <a:r>
              <a:rPr lang="en-US" b="1" dirty="0"/>
              <a:t>ACTIVITY: </a:t>
            </a:r>
            <a:r>
              <a:rPr lang="en-US" dirty="0"/>
              <a:t>Your Unique Brain Chemistry</a:t>
            </a:r>
          </a:p>
        </p:txBody>
      </p:sp>
      <p:sp>
        <p:nvSpPr>
          <p:cNvPr id="3" name="Content Placeholder 2">
            <a:extLst>
              <a:ext uri="{FF2B5EF4-FFF2-40B4-BE49-F238E27FC236}">
                <a16:creationId xmlns:a16="http://schemas.microsoft.com/office/drawing/2014/main" id="{A5D6C3EC-374A-B765-3D78-AE3CDFE40822}"/>
              </a:ext>
            </a:extLst>
          </p:cNvPr>
          <p:cNvSpPr>
            <a:spLocks noGrp="1"/>
          </p:cNvSpPr>
          <p:nvPr>
            <p:ph idx="1"/>
          </p:nvPr>
        </p:nvSpPr>
        <p:spPr/>
        <p:txBody>
          <a:bodyPr/>
          <a:lstStyle/>
          <a:p>
            <a:pPr marL="0" indent="0">
              <a:buNone/>
            </a:pPr>
            <a:r>
              <a:rPr lang="en-US" dirty="0"/>
              <a:t>Without triggering personal trauma: look back upon stressful incidents you’ve been connected to. Brainstorm your personal “lessons learned” that you’d like to take with you at the next stressful event:</a:t>
            </a:r>
          </a:p>
          <a:p>
            <a:r>
              <a:rPr lang="en-US" dirty="0"/>
              <a:t> </a:t>
            </a:r>
          </a:p>
          <a:p>
            <a:r>
              <a:rPr lang="en-US" dirty="0"/>
              <a:t> </a:t>
            </a:r>
          </a:p>
          <a:p>
            <a:r>
              <a:rPr lang="en-US" dirty="0"/>
              <a:t> </a:t>
            </a:r>
          </a:p>
          <a:p>
            <a:r>
              <a:rPr lang="en-US" dirty="0"/>
              <a:t> </a:t>
            </a:r>
          </a:p>
          <a:p>
            <a:r>
              <a:rPr lang="en-US" dirty="0"/>
              <a:t> </a:t>
            </a:r>
          </a:p>
        </p:txBody>
      </p:sp>
      <p:sp>
        <p:nvSpPr>
          <p:cNvPr id="4" name="Slide Number Placeholder 3">
            <a:extLst>
              <a:ext uri="{FF2B5EF4-FFF2-40B4-BE49-F238E27FC236}">
                <a16:creationId xmlns:a16="http://schemas.microsoft.com/office/drawing/2014/main" id="{399E7137-4458-024F-F34E-92E09CE567C6}"/>
              </a:ext>
            </a:extLst>
          </p:cNvPr>
          <p:cNvSpPr>
            <a:spLocks noGrp="1"/>
          </p:cNvSpPr>
          <p:nvPr>
            <p:ph type="sldNum" sz="quarter" idx="12"/>
          </p:nvPr>
        </p:nvSpPr>
        <p:spPr/>
        <p:txBody>
          <a:bodyPr/>
          <a:lstStyle/>
          <a:p>
            <a:fld id="{160AE0CF-35BD-304C-B0F0-C5CCA5CC539D}" type="slidenum">
              <a:rPr lang="en-US" smtClean="0"/>
              <a:t>26</a:t>
            </a:fld>
            <a:endParaRPr lang="en-US" dirty="0"/>
          </a:p>
        </p:txBody>
      </p:sp>
    </p:spTree>
    <p:extLst>
      <p:ext uri="{BB962C8B-B14F-4D97-AF65-F5344CB8AC3E}">
        <p14:creationId xmlns:p14="http://schemas.microsoft.com/office/powerpoint/2010/main" val="29525040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4524344-6823-49EA-89D4-E36A82A9FD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B45050-50DE-576B-B3A6-9F175A59D272}"/>
              </a:ext>
            </a:extLst>
          </p:cNvPr>
          <p:cNvSpPr>
            <a:spLocks noGrp="1"/>
          </p:cNvSpPr>
          <p:nvPr>
            <p:ph type="title"/>
          </p:nvPr>
        </p:nvSpPr>
        <p:spPr>
          <a:xfrm>
            <a:off x="1716088" y="1354820"/>
            <a:ext cx="9256712" cy="2369988"/>
          </a:xfrm>
        </p:spPr>
        <p:txBody>
          <a:bodyPr vert="horz" lIns="91440" tIns="45720" rIns="91440" bIns="45720" rtlCol="0" anchor="b">
            <a:normAutofit/>
          </a:bodyPr>
          <a:lstStyle/>
          <a:p>
            <a:r>
              <a:rPr lang="en-US" sz="5000" kern="1200" dirty="0">
                <a:solidFill>
                  <a:schemeClr val="accent6"/>
                </a:solidFill>
                <a:latin typeface="+mj-lt"/>
                <a:ea typeface="+mj-ea"/>
                <a:cs typeface="+mj-cs"/>
              </a:rPr>
              <a:t>Part 4: Practice Makes Perfect! Communicate in Crisis with Class.</a:t>
            </a:r>
          </a:p>
        </p:txBody>
      </p:sp>
      <p:grpSp>
        <p:nvGrpSpPr>
          <p:cNvPr id="9" name="Group 8">
            <a:extLst>
              <a:ext uri="{FF2B5EF4-FFF2-40B4-BE49-F238E27FC236}">
                <a16:creationId xmlns:a16="http://schemas.microsoft.com/office/drawing/2014/main" id="{83F0465A-8953-42AC-8F67-7B9A54E660A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142518"/>
            <a:ext cx="10455568" cy="715482"/>
            <a:chOff x="0" y="6142518"/>
            <a:chExt cx="10455568" cy="715482"/>
          </a:xfrm>
          <a:effectLst>
            <a:outerShdw blurRad="381000" dist="152400" dir="16200000" algn="ctr" rotWithShape="0">
              <a:srgbClr val="000000">
                <a:alpha val="10000"/>
              </a:srgbClr>
            </a:outerShdw>
          </a:effectLst>
        </p:grpSpPr>
        <p:sp>
          <p:nvSpPr>
            <p:cNvPr id="10" name="Freeform: Shape 9">
              <a:extLst>
                <a:ext uri="{FF2B5EF4-FFF2-40B4-BE49-F238E27FC236}">
                  <a16:creationId xmlns:a16="http://schemas.microsoft.com/office/drawing/2014/main" id="{50CE1BBA-977A-4210-A80D-8A0BAAA18B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17789" y="6848400"/>
              <a:ext cx="153399" cy="9600"/>
            </a:xfrm>
            <a:custGeom>
              <a:avLst/>
              <a:gdLst>
                <a:gd name="connsiteX0" fmla="*/ 92746 w 153399"/>
                <a:gd name="connsiteY0" fmla="*/ 43 h 9600"/>
                <a:gd name="connsiteX1" fmla="*/ 144918 w 153399"/>
                <a:gd name="connsiteY1" fmla="*/ 6433 h 9600"/>
                <a:gd name="connsiteX2" fmla="*/ 153399 w 153399"/>
                <a:gd name="connsiteY2" fmla="*/ 9600 h 9600"/>
                <a:gd name="connsiteX3" fmla="*/ 0 w 153399"/>
                <a:gd name="connsiteY3" fmla="*/ 9600 h 9600"/>
                <a:gd name="connsiteX4" fmla="*/ 26678 w 153399"/>
                <a:gd name="connsiteY4" fmla="*/ 6286 h 9600"/>
                <a:gd name="connsiteX5" fmla="*/ 92746 w 153399"/>
                <a:gd name="connsiteY5" fmla="*/ 43 h 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3399" h="9600">
                  <a:moveTo>
                    <a:pt x="92746" y="43"/>
                  </a:moveTo>
                  <a:cubicBezTo>
                    <a:pt x="111004" y="-358"/>
                    <a:pt x="128295" y="2072"/>
                    <a:pt x="144918" y="6433"/>
                  </a:cubicBezTo>
                  <a:lnTo>
                    <a:pt x="153399" y="9600"/>
                  </a:lnTo>
                  <a:lnTo>
                    <a:pt x="0" y="9600"/>
                  </a:lnTo>
                  <a:lnTo>
                    <a:pt x="26678" y="6286"/>
                  </a:lnTo>
                  <a:cubicBezTo>
                    <a:pt x="48667" y="3255"/>
                    <a:pt x="70647" y="552"/>
                    <a:pt x="92746" y="43"/>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1" name="Group 10">
              <a:extLst>
                <a:ext uri="{FF2B5EF4-FFF2-40B4-BE49-F238E27FC236}">
                  <a16:creationId xmlns:a16="http://schemas.microsoft.com/office/drawing/2014/main" id="{71E1A328-D621-4993-B11B-011ED169AC99}"/>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flipH="1">
              <a:off x="0" y="6142518"/>
              <a:ext cx="10455568" cy="715481"/>
              <a:chOff x="0" y="0"/>
              <a:chExt cx="10455568" cy="715481"/>
            </a:xfrm>
          </p:grpSpPr>
          <p:sp>
            <p:nvSpPr>
              <p:cNvPr id="12" name="Freeform: Shape 11">
                <a:extLst>
                  <a:ext uri="{FF2B5EF4-FFF2-40B4-BE49-F238E27FC236}">
                    <a16:creationId xmlns:a16="http://schemas.microsoft.com/office/drawing/2014/main" id="{41D2543A-0A6F-4980-98CA-658AA8EEAC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solidFill>
                <a:schemeClr val="lt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3D0F2937-CF06-453C-B076-800064AEB4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3" name="Slide Number Placeholder 2">
            <a:extLst>
              <a:ext uri="{FF2B5EF4-FFF2-40B4-BE49-F238E27FC236}">
                <a16:creationId xmlns:a16="http://schemas.microsoft.com/office/drawing/2014/main" id="{097003B9-CD4A-63A1-A054-EA4CD8A1A13C}"/>
              </a:ext>
            </a:extLst>
          </p:cNvPr>
          <p:cNvSpPr>
            <a:spLocks noGrp="1"/>
          </p:cNvSpPr>
          <p:nvPr>
            <p:ph type="sldNum" sz="quarter" idx="12"/>
          </p:nvPr>
        </p:nvSpPr>
        <p:spPr/>
        <p:txBody>
          <a:bodyPr/>
          <a:lstStyle/>
          <a:p>
            <a:fld id="{160AE0CF-35BD-304C-B0F0-C5CCA5CC539D}" type="slidenum">
              <a:rPr lang="en-US" smtClean="0"/>
              <a:t>27</a:t>
            </a:fld>
            <a:endParaRPr lang="en-US" dirty="0"/>
          </a:p>
        </p:txBody>
      </p:sp>
    </p:spTree>
    <p:extLst>
      <p:ext uri="{BB962C8B-B14F-4D97-AF65-F5344CB8AC3E}">
        <p14:creationId xmlns:p14="http://schemas.microsoft.com/office/powerpoint/2010/main" val="39244303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9147B-6FE2-A51F-F7E7-50251A7055A5}"/>
              </a:ext>
            </a:extLst>
          </p:cNvPr>
          <p:cNvSpPr>
            <a:spLocks noGrp="1"/>
          </p:cNvSpPr>
          <p:nvPr>
            <p:ph type="title"/>
          </p:nvPr>
        </p:nvSpPr>
        <p:spPr/>
        <p:txBody>
          <a:bodyPr/>
          <a:lstStyle/>
          <a:p>
            <a:r>
              <a:rPr lang="en-US" dirty="0"/>
              <a:t>You’re not here because you like to hide.</a:t>
            </a:r>
          </a:p>
        </p:txBody>
      </p:sp>
      <p:sp>
        <p:nvSpPr>
          <p:cNvPr id="3" name="Content Placeholder 2">
            <a:extLst>
              <a:ext uri="{FF2B5EF4-FFF2-40B4-BE49-F238E27FC236}">
                <a16:creationId xmlns:a16="http://schemas.microsoft.com/office/drawing/2014/main" id="{F750CDD8-3833-BA0A-BA84-9D6F04D4069B}"/>
              </a:ext>
            </a:extLst>
          </p:cNvPr>
          <p:cNvSpPr>
            <a:spLocks noGrp="1"/>
          </p:cNvSpPr>
          <p:nvPr>
            <p:ph idx="1"/>
          </p:nvPr>
        </p:nvSpPr>
        <p:spPr/>
        <p:txBody>
          <a:bodyPr>
            <a:normAutofit/>
          </a:bodyPr>
          <a:lstStyle/>
          <a:p>
            <a:pPr marL="0" indent="0">
              <a:buNone/>
            </a:pPr>
            <a:r>
              <a:rPr lang="en-US" dirty="0"/>
              <a:t>If Parts 1, 2, and 3 are your recipes, Part 4: can help you put the masterpiece that is your brain on display!</a:t>
            </a:r>
          </a:p>
          <a:p>
            <a:pPr marL="0" indent="0">
              <a:buNone/>
            </a:pPr>
            <a:endParaRPr lang="en-US" dirty="0"/>
          </a:p>
          <a:p>
            <a:pPr marL="0" indent="0">
              <a:buNone/>
            </a:pPr>
            <a:r>
              <a:rPr lang="en-US" dirty="0"/>
              <a:t>Two final frameworks that can help you express organized thoughts and sound like a boss:</a:t>
            </a:r>
          </a:p>
          <a:p>
            <a:r>
              <a:rPr lang="en-US" b="1" dirty="0"/>
              <a:t>The Situation Report</a:t>
            </a:r>
          </a:p>
          <a:p>
            <a:r>
              <a:rPr lang="en-US" b="1" dirty="0"/>
              <a:t>The Storyboard</a:t>
            </a:r>
          </a:p>
        </p:txBody>
      </p:sp>
      <p:sp>
        <p:nvSpPr>
          <p:cNvPr id="4" name="Slide Number Placeholder 3">
            <a:extLst>
              <a:ext uri="{FF2B5EF4-FFF2-40B4-BE49-F238E27FC236}">
                <a16:creationId xmlns:a16="http://schemas.microsoft.com/office/drawing/2014/main" id="{75A22D9A-E082-A73A-9E9D-36D7C85503D4}"/>
              </a:ext>
            </a:extLst>
          </p:cNvPr>
          <p:cNvSpPr>
            <a:spLocks noGrp="1"/>
          </p:cNvSpPr>
          <p:nvPr>
            <p:ph type="sldNum" sz="quarter" idx="12"/>
          </p:nvPr>
        </p:nvSpPr>
        <p:spPr/>
        <p:txBody>
          <a:bodyPr/>
          <a:lstStyle/>
          <a:p>
            <a:fld id="{160AE0CF-35BD-304C-B0F0-C5CCA5CC539D}" type="slidenum">
              <a:rPr lang="en-US" smtClean="0"/>
              <a:t>28</a:t>
            </a:fld>
            <a:endParaRPr lang="en-US" dirty="0"/>
          </a:p>
        </p:txBody>
      </p:sp>
    </p:spTree>
    <p:extLst>
      <p:ext uri="{BB962C8B-B14F-4D97-AF65-F5344CB8AC3E}">
        <p14:creationId xmlns:p14="http://schemas.microsoft.com/office/powerpoint/2010/main" val="41378162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E9E232-BAD6-FC48-3529-47AA371035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1487FD-AEDA-06C4-83EA-70F10232BD60}"/>
              </a:ext>
            </a:extLst>
          </p:cNvPr>
          <p:cNvSpPr>
            <a:spLocks noGrp="1"/>
          </p:cNvSpPr>
          <p:nvPr>
            <p:ph type="title"/>
          </p:nvPr>
        </p:nvSpPr>
        <p:spPr/>
        <p:txBody>
          <a:bodyPr/>
          <a:lstStyle/>
          <a:p>
            <a:r>
              <a:rPr lang="en-US" dirty="0"/>
              <a:t>The Situation Report</a:t>
            </a:r>
          </a:p>
        </p:txBody>
      </p:sp>
      <p:sp>
        <p:nvSpPr>
          <p:cNvPr id="3" name="Content Placeholder 2">
            <a:extLst>
              <a:ext uri="{FF2B5EF4-FFF2-40B4-BE49-F238E27FC236}">
                <a16:creationId xmlns:a16="http://schemas.microsoft.com/office/drawing/2014/main" id="{9FD848D9-79EA-DE72-D11C-315206D97237}"/>
              </a:ext>
            </a:extLst>
          </p:cNvPr>
          <p:cNvSpPr>
            <a:spLocks noGrp="1"/>
          </p:cNvSpPr>
          <p:nvPr>
            <p:ph idx="1"/>
          </p:nvPr>
        </p:nvSpPr>
        <p:spPr/>
        <p:txBody>
          <a:bodyPr>
            <a:normAutofit lnSpcReduction="10000"/>
          </a:bodyPr>
          <a:lstStyle/>
          <a:p>
            <a:pPr marL="0" indent="0">
              <a:buNone/>
            </a:pPr>
            <a:r>
              <a:rPr lang="en-US" dirty="0"/>
              <a:t>To perform a status update, delegate work products, or respond to a tough question, the “CAN” situation report formula will keep you on track. A good situation report should take no more than 90 seconds, and contains three key elements:</a:t>
            </a:r>
          </a:p>
          <a:p>
            <a:r>
              <a:rPr lang="en-US" b="1" u="sng" dirty="0"/>
              <a:t>C</a:t>
            </a:r>
            <a:r>
              <a:rPr lang="en-US" b="1" dirty="0"/>
              <a:t>onditions: </a:t>
            </a:r>
            <a:r>
              <a:rPr lang="en-US" dirty="0"/>
              <a:t>what you know about the problem.</a:t>
            </a:r>
          </a:p>
          <a:p>
            <a:r>
              <a:rPr lang="en-US" b="1" u="sng" dirty="0"/>
              <a:t>A</a:t>
            </a:r>
            <a:r>
              <a:rPr lang="en-US" b="1" dirty="0"/>
              <a:t>ctions: </a:t>
            </a:r>
            <a:r>
              <a:rPr lang="en-US" dirty="0"/>
              <a:t>what is currently being done about the problem.</a:t>
            </a:r>
          </a:p>
          <a:p>
            <a:r>
              <a:rPr lang="en-US" b="1" u="sng" dirty="0"/>
              <a:t>N</a:t>
            </a:r>
            <a:r>
              <a:rPr lang="en-US" b="1" dirty="0"/>
              <a:t>eeds: </a:t>
            </a:r>
            <a:r>
              <a:rPr lang="en-US" dirty="0"/>
              <a:t>anything you require to achieve your SMART objectives.</a:t>
            </a:r>
          </a:p>
          <a:p>
            <a:pPr marL="0" indent="0">
              <a:buNone/>
            </a:pPr>
            <a:endParaRPr lang="en-US" dirty="0"/>
          </a:p>
          <a:p>
            <a:pPr marL="0" indent="0" algn="ctr">
              <a:buNone/>
            </a:pPr>
            <a:r>
              <a:rPr lang="en-US" b="1" u="sng" dirty="0"/>
              <a:t>Pro tip: </a:t>
            </a:r>
            <a:r>
              <a:rPr lang="en-US" i="1" dirty="0"/>
              <a:t>you may need to coach others how to use this formula, including your boss!</a:t>
            </a:r>
          </a:p>
        </p:txBody>
      </p:sp>
      <p:sp>
        <p:nvSpPr>
          <p:cNvPr id="4" name="Slide Number Placeholder 3">
            <a:extLst>
              <a:ext uri="{FF2B5EF4-FFF2-40B4-BE49-F238E27FC236}">
                <a16:creationId xmlns:a16="http://schemas.microsoft.com/office/drawing/2014/main" id="{96D09FAD-4E6D-15B9-6366-038E660AC580}"/>
              </a:ext>
            </a:extLst>
          </p:cNvPr>
          <p:cNvSpPr>
            <a:spLocks noGrp="1"/>
          </p:cNvSpPr>
          <p:nvPr>
            <p:ph type="sldNum" sz="quarter" idx="12"/>
          </p:nvPr>
        </p:nvSpPr>
        <p:spPr/>
        <p:txBody>
          <a:bodyPr/>
          <a:lstStyle/>
          <a:p>
            <a:fld id="{160AE0CF-35BD-304C-B0F0-C5CCA5CC539D}" type="slidenum">
              <a:rPr lang="en-US" smtClean="0"/>
              <a:t>29</a:t>
            </a:fld>
            <a:endParaRPr lang="en-US" dirty="0"/>
          </a:p>
        </p:txBody>
      </p:sp>
    </p:spTree>
    <p:extLst>
      <p:ext uri="{BB962C8B-B14F-4D97-AF65-F5344CB8AC3E}">
        <p14:creationId xmlns:p14="http://schemas.microsoft.com/office/powerpoint/2010/main" val="2081749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565E-DB75-EDFC-F0B0-9CCD847A2666}"/>
              </a:ext>
            </a:extLst>
          </p:cNvPr>
          <p:cNvSpPr>
            <a:spLocks noGrp="1"/>
          </p:cNvSpPr>
          <p:nvPr>
            <p:ph type="title"/>
          </p:nvPr>
        </p:nvSpPr>
        <p:spPr/>
        <p:txBody>
          <a:bodyPr/>
          <a:lstStyle/>
          <a:p>
            <a:r>
              <a:rPr lang="en-US" dirty="0"/>
              <a:t>Contents</a:t>
            </a:r>
          </a:p>
        </p:txBody>
      </p:sp>
      <p:sp>
        <p:nvSpPr>
          <p:cNvPr id="3" name="Content Placeholder 2">
            <a:extLst>
              <a:ext uri="{FF2B5EF4-FFF2-40B4-BE49-F238E27FC236}">
                <a16:creationId xmlns:a16="http://schemas.microsoft.com/office/drawing/2014/main" id="{86DF30C9-B936-2A54-59E6-14C769D710F5}"/>
              </a:ext>
            </a:extLst>
          </p:cNvPr>
          <p:cNvSpPr>
            <a:spLocks noGrp="1"/>
          </p:cNvSpPr>
          <p:nvPr>
            <p:ph idx="1"/>
          </p:nvPr>
        </p:nvSpPr>
        <p:spPr/>
        <p:txBody>
          <a:bodyPr/>
          <a:lstStyle/>
          <a:p>
            <a:r>
              <a:rPr lang="en-US" dirty="0"/>
              <a:t>Part 1: Organizational Risk</a:t>
            </a:r>
          </a:p>
          <a:p>
            <a:r>
              <a:rPr lang="en-US" dirty="0"/>
              <a:t>Part 2: Pre-Programmed Responses</a:t>
            </a:r>
          </a:p>
          <a:p>
            <a:r>
              <a:rPr lang="en-US" dirty="0"/>
              <a:t>Part 3: Organizing Your Thoughts Under Stress</a:t>
            </a:r>
          </a:p>
          <a:p>
            <a:r>
              <a:rPr lang="en-US" dirty="0"/>
              <a:t>Part 4: Practice Makes Perfect, Communicate in Crisis with Class</a:t>
            </a:r>
          </a:p>
          <a:p>
            <a:endParaRPr lang="en-US" dirty="0"/>
          </a:p>
          <a:p>
            <a:pPr marL="0" indent="0">
              <a:buNone/>
            </a:pPr>
            <a:r>
              <a:rPr lang="en-US" dirty="0"/>
              <a:t>Each part contains tips, tricks, and activities; you are encouraged to fill in as much as you’d like prior to the workshop, or not. </a:t>
            </a:r>
          </a:p>
        </p:txBody>
      </p:sp>
      <p:sp>
        <p:nvSpPr>
          <p:cNvPr id="4" name="Slide Number Placeholder 3">
            <a:extLst>
              <a:ext uri="{FF2B5EF4-FFF2-40B4-BE49-F238E27FC236}">
                <a16:creationId xmlns:a16="http://schemas.microsoft.com/office/drawing/2014/main" id="{54DA48DA-1C5E-6D96-CB5D-EF644E43A5B6}"/>
              </a:ext>
            </a:extLst>
          </p:cNvPr>
          <p:cNvSpPr>
            <a:spLocks noGrp="1"/>
          </p:cNvSpPr>
          <p:nvPr>
            <p:ph type="sldNum" sz="quarter" idx="12"/>
          </p:nvPr>
        </p:nvSpPr>
        <p:spPr/>
        <p:txBody>
          <a:bodyPr/>
          <a:lstStyle/>
          <a:p>
            <a:fld id="{160AE0CF-35BD-304C-B0F0-C5CCA5CC539D}" type="slidenum">
              <a:rPr lang="en-US" smtClean="0"/>
              <a:t>3</a:t>
            </a:fld>
            <a:endParaRPr lang="en-US" dirty="0"/>
          </a:p>
        </p:txBody>
      </p:sp>
    </p:spTree>
    <p:extLst>
      <p:ext uri="{BB962C8B-B14F-4D97-AF65-F5344CB8AC3E}">
        <p14:creationId xmlns:p14="http://schemas.microsoft.com/office/powerpoint/2010/main" val="25938761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84D17-262D-7BFE-9DF3-0625162E3E22}"/>
              </a:ext>
            </a:extLst>
          </p:cNvPr>
          <p:cNvSpPr>
            <a:spLocks noGrp="1"/>
          </p:cNvSpPr>
          <p:nvPr>
            <p:ph type="title"/>
          </p:nvPr>
        </p:nvSpPr>
        <p:spPr/>
        <p:txBody>
          <a:bodyPr/>
          <a:lstStyle/>
          <a:p>
            <a:r>
              <a:rPr lang="en-US" dirty="0"/>
              <a:t>The Storyboard</a:t>
            </a:r>
          </a:p>
        </p:txBody>
      </p:sp>
      <p:sp>
        <p:nvSpPr>
          <p:cNvPr id="3" name="Content Placeholder 2">
            <a:extLst>
              <a:ext uri="{FF2B5EF4-FFF2-40B4-BE49-F238E27FC236}">
                <a16:creationId xmlns:a16="http://schemas.microsoft.com/office/drawing/2014/main" id="{BAB3418A-0C36-1445-8910-536544568327}"/>
              </a:ext>
            </a:extLst>
          </p:cNvPr>
          <p:cNvSpPr>
            <a:spLocks noGrp="1"/>
          </p:cNvSpPr>
          <p:nvPr>
            <p:ph idx="1"/>
          </p:nvPr>
        </p:nvSpPr>
        <p:spPr/>
        <p:txBody>
          <a:bodyPr/>
          <a:lstStyle/>
          <a:p>
            <a:pPr marL="0" indent="0">
              <a:buNone/>
            </a:pPr>
            <a:r>
              <a:rPr lang="en-US" dirty="0"/>
              <a:t>Sometimes a situation report doesn’t quite cover all the expectations. You’ve probably heard before “we need to tell stories”. Your cheat sheet, with three elements:</a:t>
            </a:r>
          </a:p>
          <a:p>
            <a:r>
              <a:rPr lang="en-US" b="1" dirty="0"/>
              <a:t>Characters: </a:t>
            </a:r>
            <a:r>
              <a:rPr lang="en-US" dirty="0"/>
              <a:t>start with the human condition. Sometimes this calls out the response team, sometimes the affected individuals; in many cases, you will be served well by describing how we’re “all in this together”.</a:t>
            </a:r>
          </a:p>
          <a:p>
            <a:r>
              <a:rPr lang="en-US" b="1" dirty="0"/>
              <a:t>Conflict: </a:t>
            </a:r>
            <a:r>
              <a:rPr lang="en-US" dirty="0"/>
              <a:t>your problem, or your situation report conditions.</a:t>
            </a:r>
          </a:p>
          <a:p>
            <a:r>
              <a:rPr lang="en-US" b="1" dirty="0"/>
              <a:t>Resolution: </a:t>
            </a:r>
            <a:r>
              <a:rPr lang="en-US" dirty="0"/>
              <a:t>your SMART objectives, what’s important now and in your control, or how success was achieved.</a:t>
            </a:r>
          </a:p>
        </p:txBody>
      </p:sp>
      <p:sp>
        <p:nvSpPr>
          <p:cNvPr id="4" name="Slide Number Placeholder 3">
            <a:extLst>
              <a:ext uri="{FF2B5EF4-FFF2-40B4-BE49-F238E27FC236}">
                <a16:creationId xmlns:a16="http://schemas.microsoft.com/office/drawing/2014/main" id="{0012BB61-7387-8B46-E739-C064B53B046A}"/>
              </a:ext>
            </a:extLst>
          </p:cNvPr>
          <p:cNvSpPr>
            <a:spLocks noGrp="1"/>
          </p:cNvSpPr>
          <p:nvPr>
            <p:ph type="sldNum" sz="quarter" idx="12"/>
          </p:nvPr>
        </p:nvSpPr>
        <p:spPr/>
        <p:txBody>
          <a:bodyPr/>
          <a:lstStyle/>
          <a:p>
            <a:fld id="{160AE0CF-35BD-304C-B0F0-C5CCA5CC539D}" type="slidenum">
              <a:rPr lang="en-US" smtClean="0"/>
              <a:t>30</a:t>
            </a:fld>
            <a:endParaRPr lang="en-US" dirty="0"/>
          </a:p>
        </p:txBody>
      </p:sp>
    </p:spTree>
    <p:extLst>
      <p:ext uri="{BB962C8B-B14F-4D97-AF65-F5344CB8AC3E}">
        <p14:creationId xmlns:p14="http://schemas.microsoft.com/office/powerpoint/2010/main" val="31236006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1C6B3-28ED-C3B3-C0BD-E2D63DB98717}"/>
              </a:ext>
            </a:extLst>
          </p:cNvPr>
          <p:cNvSpPr>
            <a:spLocks noGrp="1"/>
          </p:cNvSpPr>
          <p:nvPr>
            <p:ph type="title"/>
          </p:nvPr>
        </p:nvSpPr>
        <p:spPr/>
        <p:txBody>
          <a:bodyPr/>
          <a:lstStyle/>
          <a:p>
            <a:r>
              <a:rPr lang="en-US" b="1" dirty="0"/>
              <a:t>ACTIVITY: </a:t>
            </a:r>
            <a:r>
              <a:rPr lang="en-US" dirty="0"/>
              <a:t>Practice</a:t>
            </a:r>
          </a:p>
        </p:txBody>
      </p:sp>
      <p:sp>
        <p:nvSpPr>
          <p:cNvPr id="3" name="Content Placeholder 2">
            <a:extLst>
              <a:ext uri="{FF2B5EF4-FFF2-40B4-BE49-F238E27FC236}">
                <a16:creationId xmlns:a16="http://schemas.microsoft.com/office/drawing/2014/main" id="{F17B40E3-8D7D-12F2-6C6F-7A0BCF8FD267}"/>
              </a:ext>
            </a:extLst>
          </p:cNvPr>
          <p:cNvSpPr>
            <a:spLocks noGrp="1"/>
          </p:cNvSpPr>
          <p:nvPr>
            <p:ph idx="1"/>
          </p:nvPr>
        </p:nvSpPr>
        <p:spPr/>
        <p:txBody>
          <a:bodyPr>
            <a:normAutofit lnSpcReduction="10000"/>
          </a:bodyPr>
          <a:lstStyle/>
          <a:p>
            <a:pPr marL="0" indent="0">
              <a:buNone/>
            </a:pPr>
            <a:r>
              <a:rPr lang="en-US" dirty="0"/>
              <a:t>The quickest way to level up your communication skills is to… surprise: communicate! Two ways to do this:</a:t>
            </a:r>
          </a:p>
          <a:p>
            <a:r>
              <a:rPr lang="en-US" b="1" dirty="0"/>
              <a:t>Record yourself, listen to the playback. </a:t>
            </a:r>
            <a:r>
              <a:rPr lang="en-US" dirty="0"/>
              <a:t>This is a staple for other professions, such as musicians and radio DJ’s. We can be our own worst critics, so embrace the cringe, grab your phone, and record your sitreps and stories. I promise, you will find all sorts of ways to improve very quickly.</a:t>
            </a:r>
          </a:p>
          <a:p>
            <a:r>
              <a:rPr lang="en-US" b="1" dirty="0"/>
              <a:t>Practice in a supportive environment.</a:t>
            </a:r>
            <a:r>
              <a:rPr lang="en-US" dirty="0"/>
              <a:t> Providing we don’t go too far off the rails; we’ll do some quick-fire scenarios in the workshop with your peers! You can set up your own events too; some fun scenarios to choose from are located on </a:t>
            </a:r>
            <a:r>
              <a:rPr lang="en-US" dirty="0">
                <a:hlinkClick r:id="rId2"/>
              </a:rPr>
              <a:t>Adam’s website</a:t>
            </a:r>
            <a:r>
              <a:rPr lang="en-US" dirty="0"/>
              <a:t>.</a:t>
            </a:r>
          </a:p>
        </p:txBody>
      </p:sp>
      <p:sp>
        <p:nvSpPr>
          <p:cNvPr id="4" name="Slide Number Placeholder 3">
            <a:extLst>
              <a:ext uri="{FF2B5EF4-FFF2-40B4-BE49-F238E27FC236}">
                <a16:creationId xmlns:a16="http://schemas.microsoft.com/office/drawing/2014/main" id="{EFA6607A-8E44-C11C-B567-50823554D0D9}"/>
              </a:ext>
            </a:extLst>
          </p:cNvPr>
          <p:cNvSpPr>
            <a:spLocks noGrp="1"/>
          </p:cNvSpPr>
          <p:nvPr>
            <p:ph type="sldNum" sz="quarter" idx="12"/>
          </p:nvPr>
        </p:nvSpPr>
        <p:spPr/>
        <p:txBody>
          <a:bodyPr/>
          <a:lstStyle/>
          <a:p>
            <a:fld id="{160AE0CF-35BD-304C-B0F0-C5CCA5CC539D}" type="slidenum">
              <a:rPr lang="en-US" smtClean="0"/>
              <a:t>31</a:t>
            </a:fld>
            <a:endParaRPr lang="en-US" dirty="0"/>
          </a:p>
        </p:txBody>
      </p:sp>
    </p:spTree>
    <p:extLst>
      <p:ext uri="{BB962C8B-B14F-4D97-AF65-F5344CB8AC3E}">
        <p14:creationId xmlns:p14="http://schemas.microsoft.com/office/powerpoint/2010/main" val="13384711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3677BAFB-3BD3-41BB-9107-FAE224AE21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Oval 39">
            <a:extLst>
              <a:ext uri="{FF2B5EF4-FFF2-40B4-BE49-F238E27FC236}">
                <a16:creationId xmlns:a16="http://schemas.microsoft.com/office/drawing/2014/main" id="{E6823A9B-C188-42D4-847C-3AD928DB14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42784" y="253140"/>
            <a:ext cx="6184555" cy="6184555"/>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Oval 41">
            <a:extLst>
              <a:ext uri="{FF2B5EF4-FFF2-40B4-BE49-F238E27FC236}">
                <a16:creationId xmlns:a16="http://schemas.microsoft.com/office/drawing/2014/main" id="{34B557F3-1A0C-4749-A6DB-EAC082DF3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24848" y="253140"/>
            <a:ext cx="6184555" cy="6184555"/>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3"/>
              </a:solidFill>
            </a:endParaRPr>
          </a:p>
        </p:txBody>
      </p:sp>
      <p:sp>
        <p:nvSpPr>
          <p:cNvPr id="44" name="Oval 43">
            <a:extLst>
              <a:ext uri="{FF2B5EF4-FFF2-40B4-BE49-F238E27FC236}">
                <a16:creationId xmlns:a16="http://schemas.microsoft.com/office/drawing/2014/main" id="{55D55AA6-3751-494F-868A-DCEDC5CE82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03723" y="136525"/>
            <a:ext cx="6184555" cy="6184555"/>
          </a:xfrm>
          <a:prstGeom prst="ellipse">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Subtitle 2">
            <a:extLst>
              <a:ext uri="{FF2B5EF4-FFF2-40B4-BE49-F238E27FC236}">
                <a16:creationId xmlns:a16="http://schemas.microsoft.com/office/drawing/2014/main" id="{FB4CE6EF-3F3B-A4B3-E4F6-4EF6372E3CFA}"/>
              </a:ext>
            </a:extLst>
          </p:cNvPr>
          <p:cNvSpPr txBox="1">
            <a:spLocks/>
          </p:cNvSpPr>
          <p:nvPr/>
        </p:nvSpPr>
        <p:spPr>
          <a:xfrm>
            <a:off x="3997476" y="3343809"/>
            <a:ext cx="4508641" cy="1744355"/>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800" kern="1200" dirty="0">
                <a:solidFill>
                  <a:schemeClr val="accent6"/>
                </a:solidFill>
                <a:latin typeface="+mn-lt"/>
                <a:ea typeface="+mn-ea"/>
                <a:cs typeface="+mn-cs"/>
              </a:rPr>
              <a:t>Thanks for your interest, support, and participation!</a:t>
            </a:r>
          </a:p>
          <a:p>
            <a:pPr marL="0" indent="0" algn="ctr">
              <a:buNone/>
            </a:pPr>
            <a:endParaRPr lang="en-US" sz="1400" kern="1200" dirty="0">
              <a:solidFill>
                <a:schemeClr val="accent6"/>
              </a:solidFill>
              <a:latin typeface="+mn-lt"/>
              <a:ea typeface="+mn-ea"/>
              <a:cs typeface="+mn-cs"/>
            </a:endParaRPr>
          </a:p>
          <a:p>
            <a:pPr marL="0" indent="0" algn="ctr">
              <a:buNone/>
            </a:pPr>
            <a:r>
              <a:rPr lang="en-US" sz="1400" i="1" kern="1200" dirty="0">
                <a:solidFill>
                  <a:schemeClr val="accent6"/>
                </a:solidFill>
                <a:latin typeface="+mn-lt"/>
                <a:ea typeface="+mn-ea"/>
                <a:cs typeface="+mn-cs"/>
              </a:rPr>
              <a:t>“Find your voice, then inspire others to find theirs” - Steven Covey</a:t>
            </a:r>
          </a:p>
        </p:txBody>
      </p:sp>
      <p:sp>
        <p:nvSpPr>
          <p:cNvPr id="46" name="Graphic 212">
            <a:extLst>
              <a:ext uri="{FF2B5EF4-FFF2-40B4-BE49-F238E27FC236}">
                <a16:creationId xmlns:a16="http://schemas.microsoft.com/office/drawing/2014/main" id="{4D4C00DC-4DC6-4CD2-9E31-F17E6CEBC5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56275" y="975977"/>
            <a:ext cx="413564" cy="413564"/>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sp>
        <p:nvSpPr>
          <p:cNvPr id="48" name="Graphic 212">
            <a:extLst>
              <a:ext uri="{FF2B5EF4-FFF2-40B4-BE49-F238E27FC236}">
                <a16:creationId xmlns:a16="http://schemas.microsoft.com/office/drawing/2014/main" id="{D82AB1B2-7970-42CF-8BF5-567C69E9FF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56275" y="975977"/>
            <a:ext cx="413564" cy="413564"/>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grpSp>
        <p:nvGrpSpPr>
          <p:cNvPr id="50" name="Graphic 190">
            <a:extLst>
              <a:ext uri="{FF2B5EF4-FFF2-40B4-BE49-F238E27FC236}">
                <a16:creationId xmlns:a16="http://schemas.microsoft.com/office/drawing/2014/main" id="{66FB5A75-BDE2-4F12-A95B-C48788A7685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80947" y="1755501"/>
            <a:ext cx="1598829" cy="531293"/>
            <a:chOff x="2504802" y="1755501"/>
            <a:chExt cx="1598829" cy="531293"/>
          </a:xfrm>
          <a:solidFill>
            <a:schemeClr val="bg1"/>
          </a:solidFill>
        </p:grpSpPr>
        <p:sp>
          <p:nvSpPr>
            <p:cNvPr id="51" name="Freeform: Shape 50">
              <a:extLst>
                <a:ext uri="{FF2B5EF4-FFF2-40B4-BE49-F238E27FC236}">
                  <a16:creationId xmlns:a16="http://schemas.microsoft.com/office/drawing/2014/main" id="{DC86CBC8-A814-4C0C-A287-7C549693D2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2113855"/>
              <a:ext cx="1598614" cy="172939"/>
            </a:xfrm>
            <a:custGeom>
              <a:avLst/>
              <a:gdLst>
                <a:gd name="connsiteX0" fmla="*/ 1248648 w 1598614"/>
                <a:gd name="connsiteY0" fmla="*/ 172939 h 172939"/>
                <a:gd name="connsiteX1" fmla="*/ 1123031 w 1598614"/>
                <a:gd name="connsiteY1" fmla="*/ 92708 h 172939"/>
                <a:gd name="connsiteX2" fmla="*/ 1024085 w 1598614"/>
                <a:gd name="connsiteY2" fmla="*/ 29469 h 172939"/>
                <a:gd name="connsiteX3" fmla="*/ 925140 w 1598614"/>
                <a:gd name="connsiteY3" fmla="*/ 92708 h 172939"/>
                <a:gd name="connsiteX4" fmla="*/ 799522 w 1598614"/>
                <a:gd name="connsiteY4" fmla="*/ 172939 h 172939"/>
                <a:gd name="connsiteX5" fmla="*/ 799522 w 1598614"/>
                <a:gd name="connsiteY5" fmla="*/ 172939 h 172939"/>
                <a:gd name="connsiteX6" fmla="*/ 673905 w 1598614"/>
                <a:gd name="connsiteY6" fmla="*/ 92708 h 172939"/>
                <a:gd name="connsiteX7" fmla="*/ 574959 w 1598614"/>
                <a:gd name="connsiteY7" fmla="*/ 29469 h 172939"/>
                <a:gd name="connsiteX8" fmla="*/ 476014 w 1598614"/>
                <a:gd name="connsiteY8" fmla="*/ 92708 h 172939"/>
                <a:gd name="connsiteX9" fmla="*/ 350396 w 1598614"/>
                <a:gd name="connsiteY9" fmla="*/ 172939 h 172939"/>
                <a:gd name="connsiteX10" fmla="*/ 224778 w 1598614"/>
                <a:gd name="connsiteY10" fmla="*/ 92708 h 172939"/>
                <a:gd name="connsiteX11" fmla="*/ 125833 w 1598614"/>
                <a:gd name="connsiteY11" fmla="*/ 29469 h 172939"/>
                <a:gd name="connsiteX12" fmla="*/ 26887 w 1598614"/>
                <a:gd name="connsiteY12" fmla="*/ 92708 h 172939"/>
                <a:gd name="connsiteX13" fmla="*/ 0 w 1598614"/>
                <a:gd name="connsiteY13" fmla="*/ 80232 h 172939"/>
                <a:gd name="connsiteX14" fmla="*/ 125618 w 1598614"/>
                <a:gd name="connsiteY14" fmla="*/ 0 h 172939"/>
                <a:gd name="connsiteX15" fmla="*/ 251235 w 1598614"/>
                <a:gd name="connsiteY15" fmla="*/ 80232 h 172939"/>
                <a:gd name="connsiteX16" fmla="*/ 350181 w 1598614"/>
                <a:gd name="connsiteY16" fmla="*/ 143471 h 172939"/>
                <a:gd name="connsiteX17" fmla="*/ 449126 w 1598614"/>
                <a:gd name="connsiteY17" fmla="*/ 80232 h 172939"/>
                <a:gd name="connsiteX18" fmla="*/ 574744 w 1598614"/>
                <a:gd name="connsiteY18" fmla="*/ 0 h 172939"/>
                <a:gd name="connsiteX19" fmla="*/ 700362 w 1598614"/>
                <a:gd name="connsiteY19" fmla="*/ 80232 h 172939"/>
                <a:gd name="connsiteX20" fmla="*/ 799307 w 1598614"/>
                <a:gd name="connsiteY20" fmla="*/ 143471 h 172939"/>
                <a:gd name="connsiteX21" fmla="*/ 799307 w 1598614"/>
                <a:gd name="connsiteY21" fmla="*/ 143471 h 172939"/>
                <a:gd name="connsiteX22" fmla="*/ 898253 w 1598614"/>
                <a:gd name="connsiteY22" fmla="*/ 80232 h 172939"/>
                <a:gd name="connsiteX23" fmla="*/ 1023870 w 1598614"/>
                <a:gd name="connsiteY23" fmla="*/ 0 h 172939"/>
                <a:gd name="connsiteX24" fmla="*/ 1149488 w 1598614"/>
                <a:gd name="connsiteY24" fmla="*/ 80232 h 172939"/>
                <a:gd name="connsiteX25" fmla="*/ 1248433 w 1598614"/>
                <a:gd name="connsiteY25" fmla="*/ 143471 h 172939"/>
                <a:gd name="connsiteX26" fmla="*/ 1347379 w 1598614"/>
                <a:gd name="connsiteY26" fmla="*/ 80232 h 172939"/>
                <a:gd name="connsiteX27" fmla="*/ 1472997 w 1598614"/>
                <a:gd name="connsiteY27" fmla="*/ 0 h 172939"/>
                <a:gd name="connsiteX28" fmla="*/ 1598614 w 1598614"/>
                <a:gd name="connsiteY28" fmla="*/ 80232 h 172939"/>
                <a:gd name="connsiteX29" fmla="*/ 1571942 w 1598614"/>
                <a:gd name="connsiteY29" fmla="*/ 92708 h 172939"/>
                <a:gd name="connsiteX30" fmla="*/ 1472997 w 1598614"/>
                <a:gd name="connsiteY30" fmla="*/ 29469 h 172939"/>
                <a:gd name="connsiteX31" fmla="*/ 1374051 w 1598614"/>
                <a:gd name="connsiteY31" fmla="*/ 92708 h 172939"/>
                <a:gd name="connsiteX32" fmla="*/ 1248648 w 1598614"/>
                <a:gd name="connsiteY32" fmla="*/ 172939 h 172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614" h="172939">
                  <a:moveTo>
                    <a:pt x="1248648" y="172939"/>
                  </a:moveTo>
                  <a:cubicBezTo>
                    <a:pt x="1194229" y="172939"/>
                    <a:pt x="1146046" y="142180"/>
                    <a:pt x="1123031" y="92708"/>
                  </a:cubicBezTo>
                  <a:cubicBezTo>
                    <a:pt x="1104962" y="53775"/>
                    <a:pt x="1067105" y="29469"/>
                    <a:pt x="1024085" y="29469"/>
                  </a:cubicBezTo>
                  <a:cubicBezTo>
                    <a:pt x="981066" y="29469"/>
                    <a:pt x="943208" y="53775"/>
                    <a:pt x="925140" y="92708"/>
                  </a:cubicBezTo>
                  <a:cubicBezTo>
                    <a:pt x="902124" y="142180"/>
                    <a:pt x="853942" y="172939"/>
                    <a:pt x="799522" y="172939"/>
                  </a:cubicBezTo>
                  <a:cubicBezTo>
                    <a:pt x="799522" y="172939"/>
                    <a:pt x="799522" y="172939"/>
                    <a:pt x="799522" y="172939"/>
                  </a:cubicBezTo>
                  <a:cubicBezTo>
                    <a:pt x="744887" y="172939"/>
                    <a:pt x="696920" y="142180"/>
                    <a:pt x="673905" y="92708"/>
                  </a:cubicBezTo>
                  <a:cubicBezTo>
                    <a:pt x="655836" y="53775"/>
                    <a:pt x="617979" y="29469"/>
                    <a:pt x="574959" y="29469"/>
                  </a:cubicBezTo>
                  <a:cubicBezTo>
                    <a:pt x="531939" y="29469"/>
                    <a:pt x="494082" y="53775"/>
                    <a:pt x="476014" y="92708"/>
                  </a:cubicBezTo>
                  <a:cubicBezTo>
                    <a:pt x="452998" y="142180"/>
                    <a:pt x="405031" y="172939"/>
                    <a:pt x="350396" y="172939"/>
                  </a:cubicBezTo>
                  <a:cubicBezTo>
                    <a:pt x="295976" y="172939"/>
                    <a:pt x="247794" y="142180"/>
                    <a:pt x="224778" y="92708"/>
                  </a:cubicBezTo>
                  <a:cubicBezTo>
                    <a:pt x="206710" y="53775"/>
                    <a:pt x="168853" y="29469"/>
                    <a:pt x="125833" y="29469"/>
                  </a:cubicBezTo>
                  <a:cubicBezTo>
                    <a:pt x="82813" y="29469"/>
                    <a:pt x="44956" y="53775"/>
                    <a:pt x="26887" y="92708"/>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268" y="30759"/>
                    <a:pt x="969235" y="0"/>
                    <a:pt x="1023870" y="0"/>
                  </a:cubicBezTo>
                  <a:cubicBezTo>
                    <a:pt x="1078505" y="0"/>
                    <a:pt x="1126472" y="30759"/>
                    <a:pt x="1149488" y="80232"/>
                  </a:cubicBezTo>
                  <a:cubicBezTo>
                    <a:pt x="1167556" y="119165"/>
                    <a:pt x="1205414" y="143471"/>
                    <a:pt x="1248433" y="143471"/>
                  </a:cubicBezTo>
                  <a:cubicBezTo>
                    <a:pt x="1291453" y="143471"/>
                    <a:pt x="1329311" y="119165"/>
                    <a:pt x="1347379" y="80232"/>
                  </a:cubicBezTo>
                  <a:cubicBezTo>
                    <a:pt x="1370394" y="30759"/>
                    <a:pt x="1418361" y="0"/>
                    <a:pt x="1472997" y="0"/>
                  </a:cubicBezTo>
                  <a:cubicBezTo>
                    <a:pt x="1527632" y="0"/>
                    <a:pt x="1575814" y="30759"/>
                    <a:pt x="1598614" y="80232"/>
                  </a:cubicBezTo>
                  <a:lnTo>
                    <a:pt x="1571942" y="92708"/>
                  </a:lnTo>
                  <a:cubicBezTo>
                    <a:pt x="1553874" y="53775"/>
                    <a:pt x="1515801" y="29469"/>
                    <a:pt x="1472997" y="29469"/>
                  </a:cubicBezTo>
                  <a:cubicBezTo>
                    <a:pt x="1429977" y="29469"/>
                    <a:pt x="1392119" y="53775"/>
                    <a:pt x="1374051" y="92708"/>
                  </a:cubicBezTo>
                  <a:cubicBezTo>
                    <a:pt x="1351251" y="142180"/>
                    <a:pt x="1303069" y="172939"/>
                    <a:pt x="1248648" y="172939"/>
                  </a:cubicBezTo>
                  <a:close/>
                </a:path>
              </a:pathLst>
            </a:custGeom>
            <a:grpFill/>
            <a:ln w="21496" cap="flat">
              <a:noFill/>
              <a:prstDash val="solid"/>
              <a:miter/>
            </a:ln>
          </p:spPr>
          <p:txBody>
            <a:bodyPr rtlCol="0" anchor="ctr"/>
            <a:lstStyle/>
            <a:p>
              <a:endParaRPr lang="en-US" dirty="0"/>
            </a:p>
          </p:txBody>
        </p:sp>
        <p:sp>
          <p:nvSpPr>
            <p:cNvPr id="52" name="Freeform: Shape 51">
              <a:extLst>
                <a:ext uri="{FF2B5EF4-FFF2-40B4-BE49-F238E27FC236}">
                  <a16:creationId xmlns:a16="http://schemas.microsoft.com/office/drawing/2014/main" id="{6AA52F4F-14E6-402F-A196-668B9CA9BC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1755501"/>
              <a:ext cx="1598829" cy="172724"/>
            </a:xfrm>
            <a:custGeom>
              <a:avLst/>
              <a:gdLst>
                <a:gd name="connsiteX0" fmla="*/ 1248648 w 1598829"/>
                <a:gd name="connsiteY0" fmla="*/ 172724 h 172724"/>
                <a:gd name="connsiteX1" fmla="*/ 1123031 w 1598829"/>
                <a:gd name="connsiteY1" fmla="*/ 92492 h 172724"/>
                <a:gd name="connsiteX2" fmla="*/ 1024085 w 1598829"/>
                <a:gd name="connsiteY2" fmla="*/ 29253 h 172724"/>
                <a:gd name="connsiteX3" fmla="*/ 925140 w 1598829"/>
                <a:gd name="connsiteY3" fmla="*/ 92492 h 172724"/>
                <a:gd name="connsiteX4" fmla="*/ 799522 w 1598829"/>
                <a:gd name="connsiteY4" fmla="*/ 172724 h 172724"/>
                <a:gd name="connsiteX5" fmla="*/ 799522 w 1598829"/>
                <a:gd name="connsiteY5" fmla="*/ 172724 h 172724"/>
                <a:gd name="connsiteX6" fmla="*/ 673905 w 1598829"/>
                <a:gd name="connsiteY6" fmla="*/ 92492 h 172724"/>
                <a:gd name="connsiteX7" fmla="*/ 574959 w 1598829"/>
                <a:gd name="connsiteY7" fmla="*/ 29253 h 172724"/>
                <a:gd name="connsiteX8" fmla="*/ 476014 w 1598829"/>
                <a:gd name="connsiteY8" fmla="*/ 92492 h 172724"/>
                <a:gd name="connsiteX9" fmla="*/ 350396 w 1598829"/>
                <a:gd name="connsiteY9" fmla="*/ 172724 h 172724"/>
                <a:gd name="connsiteX10" fmla="*/ 224778 w 1598829"/>
                <a:gd name="connsiteY10" fmla="*/ 92492 h 172724"/>
                <a:gd name="connsiteX11" fmla="*/ 125833 w 1598829"/>
                <a:gd name="connsiteY11" fmla="*/ 29253 h 172724"/>
                <a:gd name="connsiteX12" fmla="*/ 26887 w 1598829"/>
                <a:gd name="connsiteY12" fmla="*/ 92492 h 172724"/>
                <a:gd name="connsiteX13" fmla="*/ 0 w 1598829"/>
                <a:gd name="connsiteY13" fmla="*/ 80232 h 172724"/>
                <a:gd name="connsiteX14" fmla="*/ 125618 w 1598829"/>
                <a:gd name="connsiteY14" fmla="*/ 0 h 172724"/>
                <a:gd name="connsiteX15" fmla="*/ 251235 w 1598829"/>
                <a:gd name="connsiteY15" fmla="*/ 80232 h 172724"/>
                <a:gd name="connsiteX16" fmla="*/ 350181 w 1598829"/>
                <a:gd name="connsiteY16" fmla="*/ 143471 h 172724"/>
                <a:gd name="connsiteX17" fmla="*/ 449126 w 1598829"/>
                <a:gd name="connsiteY17" fmla="*/ 80232 h 172724"/>
                <a:gd name="connsiteX18" fmla="*/ 574744 w 1598829"/>
                <a:gd name="connsiteY18" fmla="*/ 0 h 172724"/>
                <a:gd name="connsiteX19" fmla="*/ 700362 w 1598829"/>
                <a:gd name="connsiteY19" fmla="*/ 80232 h 172724"/>
                <a:gd name="connsiteX20" fmla="*/ 799307 w 1598829"/>
                <a:gd name="connsiteY20" fmla="*/ 143471 h 172724"/>
                <a:gd name="connsiteX21" fmla="*/ 799307 w 1598829"/>
                <a:gd name="connsiteY21" fmla="*/ 143471 h 172724"/>
                <a:gd name="connsiteX22" fmla="*/ 898253 w 1598829"/>
                <a:gd name="connsiteY22" fmla="*/ 80232 h 172724"/>
                <a:gd name="connsiteX23" fmla="*/ 1024085 w 1598829"/>
                <a:gd name="connsiteY23" fmla="*/ 0 h 172724"/>
                <a:gd name="connsiteX24" fmla="*/ 1149703 w 1598829"/>
                <a:gd name="connsiteY24" fmla="*/ 80232 h 172724"/>
                <a:gd name="connsiteX25" fmla="*/ 1248648 w 1598829"/>
                <a:gd name="connsiteY25" fmla="*/ 143471 h 172724"/>
                <a:gd name="connsiteX26" fmla="*/ 1347594 w 1598829"/>
                <a:gd name="connsiteY26" fmla="*/ 80232 h 172724"/>
                <a:gd name="connsiteX27" fmla="*/ 1473212 w 1598829"/>
                <a:gd name="connsiteY27" fmla="*/ 0 h 172724"/>
                <a:gd name="connsiteX28" fmla="*/ 1598829 w 1598829"/>
                <a:gd name="connsiteY28" fmla="*/ 80232 h 172724"/>
                <a:gd name="connsiteX29" fmla="*/ 1572157 w 1598829"/>
                <a:gd name="connsiteY29" fmla="*/ 92492 h 172724"/>
                <a:gd name="connsiteX30" fmla="*/ 1473212 w 1598829"/>
                <a:gd name="connsiteY30" fmla="*/ 29253 h 172724"/>
                <a:gd name="connsiteX31" fmla="*/ 1374266 w 1598829"/>
                <a:gd name="connsiteY31" fmla="*/ 92492 h 172724"/>
                <a:gd name="connsiteX32" fmla="*/ 1248648 w 1598829"/>
                <a:gd name="connsiteY32" fmla="*/ 172724 h 172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829" h="172724">
                  <a:moveTo>
                    <a:pt x="1248648" y="172724"/>
                  </a:moveTo>
                  <a:cubicBezTo>
                    <a:pt x="1194229" y="172724"/>
                    <a:pt x="1146046" y="141965"/>
                    <a:pt x="1123031" y="92492"/>
                  </a:cubicBezTo>
                  <a:cubicBezTo>
                    <a:pt x="1104962" y="53560"/>
                    <a:pt x="1067105" y="29253"/>
                    <a:pt x="1024085" y="29253"/>
                  </a:cubicBezTo>
                  <a:cubicBezTo>
                    <a:pt x="981066" y="29253"/>
                    <a:pt x="943208" y="53560"/>
                    <a:pt x="925140" y="92492"/>
                  </a:cubicBezTo>
                  <a:cubicBezTo>
                    <a:pt x="902124" y="141965"/>
                    <a:pt x="853942" y="172724"/>
                    <a:pt x="799522" y="172724"/>
                  </a:cubicBezTo>
                  <a:cubicBezTo>
                    <a:pt x="799522" y="172724"/>
                    <a:pt x="799522" y="172724"/>
                    <a:pt x="799522" y="172724"/>
                  </a:cubicBezTo>
                  <a:cubicBezTo>
                    <a:pt x="744887" y="172724"/>
                    <a:pt x="696920" y="141965"/>
                    <a:pt x="673905" y="92492"/>
                  </a:cubicBezTo>
                  <a:cubicBezTo>
                    <a:pt x="655836" y="53560"/>
                    <a:pt x="617979" y="29253"/>
                    <a:pt x="574959" y="29253"/>
                  </a:cubicBezTo>
                  <a:cubicBezTo>
                    <a:pt x="531939" y="29253"/>
                    <a:pt x="494082" y="53560"/>
                    <a:pt x="476014" y="92492"/>
                  </a:cubicBezTo>
                  <a:cubicBezTo>
                    <a:pt x="452998" y="141965"/>
                    <a:pt x="405031" y="172724"/>
                    <a:pt x="350396" y="172724"/>
                  </a:cubicBezTo>
                  <a:cubicBezTo>
                    <a:pt x="295976" y="172724"/>
                    <a:pt x="247794" y="141965"/>
                    <a:pt x="224778" y="92492"/>
                  </a:cubicBezTo>
                  <a:cubicBezTo>
                    <a:pt x="206710" y="53560"/>
                    <a:pt x="168853" y="29253"/>
                    <a:pt x="125833" y="29253"/>
                  </a:cubicBezTo>
                  <a:cubicBezTo>
                    <a:pt x="82813" y="29253"/>
                    <a:pt x="44956" y="53560"/>
                    <a:pt x="26887" y="92492"/>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483" y="30759"/>
                    <a:pt x="969450" y="0"/>
                    <a:pt x="1024085" y="0"/>
                  </a:cubicBezTo>
                  <a:cubicBezTo>
                    <a:pt x="1078720" y="0"/>
                    <a:pt x="1126688" y="30759"/>
                    <a:pt x="1149703" y="80232"/>
                  </a:cubicBezTo>
                  <a:cubicBezTo>
                    <a:pt x="1167771" y="119165"/>
                    <a:pt x="1205629" y="143471"/>
                    <a:pt x="1248648" y="143471"/>
                  </a:cubicBezTo>
                  <a:cubicBezTo>
                    <a:pt x="1291668" y="143471"/>
                    <a:pt x="1329526" y="119165"/>
                    <a:pt x="1347594" y="80232"/>
                  </a:cubicBezTo>
                  <a:cubicBezTo>
                    <a:pt x="1370610" y="30759"/>
                    <a:pt x="1418792" y="0"/>
                    <a:pt x="1473212" y="0"/>
                  </a:cubicBezTo>
                  <a:cubicBezTo>
                    <a:pt x="1527847" y="0"/>
                    <a:pt x="1576029" y="30759"/>
                    <a:pt x="1598829" y="80232"/>
                  </a:cubicBezTo>
                  <a:lnTo>
                    <a:pt x="1572157" y="92492"/>
                  </a:lnTo>
                  <a:cubicBezTo>
                    <a:pt x="1554089" y="53560"/>
                    <a:pt x="1516016" y="29253"/>
                    <a:pt x="1473212" y="29253"/>
                  </a:cubicBezTo>
                  <a:cubicBezTo>
                    <a:pt x="1430192" y="29253"/>
                    <a:pt x="1392335" y="53560"/>
                    <a:pt x="1374266" y="92492"/>
                  </a:cubicBezTo>
                  <a:cubicBezTo>
                    <a:pt x="1351251" y="141965"/>
                    <a:pt x="1303069" y="172724"/>
                    <a:pt x="1248648" y="172724"/>
                  </a:cubicBezTo>
                  <a:close/>
                </a:path>
              </a:pathLst>
            </a:custGeom>
            <a:grpFill/>
            <a:ln w="21496" cap="flat">
              <a:noFill/>
              <a:prstDash val="solid"/>
              <a:miter/>
            </a:ln>
          </p:spPr>
          <p:txBody>
            <a:bodyPr rtlCol="0" anchor="ctr"/>
            <a:lstStyle/>
            <a:p>
              <a:endParaRPr lang="en-US" dirty="0"/>
            </a:p>
          </p:txBody>
        </p:sp>
      </p:grpSp>
      <p:sp>
        <p:nvSpPr>
          <p:cNvPr id="54" name="Oval 53">
            <a:extLst>
              <a:ext uri="{FF2B5EF4-FFF2-40B4-BE49-F238E27FC236}">
                <a16:creationId xmlns:a16="http://schemas.microsoft.com/office/drawing/2014/main" id="{C10FB9CA-E7FA-462C-B537-F1224ED1AC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19820" y="4236107"/>
            <a:ext cx="510988" cy="510988"/>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56" name="Oval 55">
            <a:extLst>
              <a:ext uri="{FF2B5EF4-FFF2-40B4-BE49-F238E27FC236}">
                <a16:creationId xmlns:a16="http://schemas.microsoft.com/office/drawing/2014/main" id="{D8469AE7-A75B-4F37-850B-EF5974ABED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19820" y="4236107"/>
            <a:ext cx="510988" cy="510988"/>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grpSp>
        <p:nvGrpSpPr>
          <p:cNvPr id="58" name="Graphic 4">
            <a:extLst>
              <a:ext uri="{FF2B5EF4-FFF2-40B4-BE49-F238E27FC236}">
                <a16:creationId xmlns:a16="http://schemas.microsoft.com/office/drawing/2014/main" id="{63301095-70B2-49AA-8DA9-A35629AD62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597506" y="4175798"/>
            <a:ext cx="1861486" cy="1861665"/>
            <a:chOff x="5734053" y="3067000"/>
            <a:chExt cx="724484" cy="724549"/>
          </a:xfrm>
          <a:solidFill>
            <a:schemeClr val="bg1"/>
          </a:solidFill>
        </p:grpSpPr>
        <p:sp>
          <p:nvSpPr>
            <p:cNvPr id="59" name="Freeform: Shape 58">
              <a:extLst>
                <a:ext uri="{FF2B5EF4-FFF2-40B4-BE49-F238E27FC236}">
                  <a16:creationId xmlns:a16="http://schemas.microsoft.com/office/drawing/2014/main" id="{D218E08C-0BEA-45C2-8C09-4141DDDA00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067000"/>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dirty="0"/>
            </a:p>
          </p:txBody>
        </p:sp>
        <p:sp>
          <p:nvSpPr>
            <p:cNvPr id="60" name="Freeform: Shape 59">
              <a:extLst>
                <a:ext uri="{FF2B5EF4-FFF2-40B4-BE49-F238E27FC236}">
                  <a16:creationId xmlns:a16="http://schemas.microsoft.com/office/drawing/2014/main" id="{232F6090-14E0-44C6-B9FC-C91047BCDC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06700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61" name="Freeform: Shape 60">
              <a:extLst>
                <a:ext uri="{FF2B5EF4-FFF2-40B4-BE49-F238E27FC236}">
                  <a16:creationId xmlns:a16="http://schemas.microsoft.com/office/drawing/2014/main" id="{FDB9402B-335C-4892-9E7C-C400E95BE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62" name="Freeform: Shape 61">
              <a:extLst>
                <a:ext uri="{FF2B5EF4-FFF2-40B4-BE49-F238E27FC236}">
                  <a16:creationId xmlns:a16="http://schemas.microsoft.com/office/drawing/2014/main" id="{E7A4371D-4448-409A-93F3-0C92E3EBDC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63" name="Freeform: Shape 62">
              <a:extLst>
                <a:ext uri="{FF2B5EF4-FFF2-40B4-BE49-F238E27FC236}">
                  <a16:creationId xmlns:a16="http://schemas.microsoft.com/office/drawing/2014/main" id="{780149CB-4B8F-4FD1-AC5E-25670C9EA0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64" name="Freeform: Shape 63">
              <a:extLst>
                <a:ext uri="{FF2B5EF4-FFF2-40B4-BE49-F238E27FC236}">
                  <a16:creationId xmlns:a16="http://schemas.microsoft.com/office/drawing/2014/main" id="{92D49A1A-35B0-4620-9D1E-A782A0E978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2" y="306700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65" name="Freeform: Shape 64">
              <a:extLst>
                <a:ext uri="{FF2B5EF4-FFF2-40B4-BE49-F238E27FC236}">
                  <a16:creationId xmlns:a16="http://schemas.microsoft.com/office/drawing/2014/main" id="{AFF46F08-B1E4-44C1-BD4A-4191D6EAD9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66" name="Freeform: Shape 65">
              <a:extLst>
                <a:ext uri="{FF2B5EF4-FFF2-40B4-BE49-F238E27FC236}">
                  <a16:creationId xmlns:a16="http://schemas.microsoft.com/office/drawing/2014/main" id="{8DB16610-3D81-4E5C-850D-5D1245C0DC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126244"/>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dirty="0"/>
            </a:p>
          </p:txBody>
        </p:sp>
        <p:sp>
          <p:nvSpPr>
            <p:cNvPr id="67" name="Freeform: Shape 66">
              <a:extLst>
                <a:ext uri="{FF2B5EF4-FFF2-40B4-BE49-F238E27FC236}">
                  <a16:creationId xmlns:a16="http://schemas.microsoft.com/office/drawing/2014/main" id="{E05501B2-83AC-4299-BE5A-8CA16B4089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12624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68" name="Freeform: Shape 67">
              <a:extLst>
                <a:ext uri="{FF2B5EF4-FFF2-40B4-BE49-F238E27FC236}">
                  <a16:creationId xmlns:a16="http://schemas.microsoft.com/office/drawing/2014/main" id="{07CF1B90-3B3A-403E-A94F-8B82945D07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12624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69" name="Freeform: Shape 68">
              <a:extLst>
                <a:ext uri="{FF2B5EF4-FFF2-40B4-BE49-F238E27FC236}">
                  <a16:creationId xmlns:a16="http://schemas.microsoft.com/office/drawing/2014/main" id="{56A1CBA9-4AC1-4C42-9429-3FF31DF282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12624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70" name="Freeform: Shape 69">
              <a:extLst>
                <a:ext uri="{FF2B5EF4-FFF2-40B4-BE49-F238E27FC236}">
                  <a16:creationId xmlns:a16="http://schemas.microsoft.com/office/drawing/2014/main" id="{21318D9B-FD39-402A-ADFA-0E6CC789A7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12624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71" name="Freeform: Shape 70">
              <a:extLst>
                <a:ext uri="{FF2B5EF4-FFF2-40B4-BE49-F238E27FC236}">
                  <a16:creationId xmlns:a16="http://schemas.microsoft.com/office/drawing/2014/main" id="{333FB08F-B346-47C0-A7CD-1DE53E6C0D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126244"/>
              <a:ext cx="14097" cy="14097"/>
            </a:xfrm>
            <a:custGeom>
              <a:avLst/>
              <a:gdLst>
                <a:gd name="connsiteX0" fmla="*/ 14097 w 14097"/>
                <a:gd name="connsiteY0" fmla="*/ 7049 h 14097"/>
                <a:gd name="connsiteX1" fmla="*/ 7048 w 14097"/>
                <a:gd name="connsiteY1" fmla="*/ 14097 h 14097"/>
                <a:gd name="connsiteX2" fmla="*/ 0 w 14097"/>
                <a:gd name="connsiteY2" fmla="*/ 7049 h 14097"/>
                <a:gd name="connsiteX3" fmla="*/ 7048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72" name="Freeform: Shape 71">
              <a:extLst>
                <a:ext uri="{FF2B5EF4-FFF2-40B4-BE49-F238E27FC236}">
                  <a16:creationId xmlns:a16="http://schemas.microsoft.com/office/drawing/2014/main" id="{893AD6F2-6408-4A8E-9749-CB7388EF3D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12624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73" name="Freeform: Shape 72">
              <a:extLst>
                <a:ext uri="{FF2B5EF4-FFF2-40B4-BE49-F238E27FC236}">
                  <a16:creationId xmlns:a16="http://schemas.microsoft.com/office/drawing/2014/main" id="{715D9D2F-1568-4BE3-A54A-69F52492B0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185393"/>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74" name="Freeform: Shape 73">
              <a:extLst>
                <a:ext uri="{FF2B5EF4-FFF2-40B4-BE49-F238E27FC236}">
                  <a16:creationId xmlns:a16="http://schemas.microsoft.com/office/drawing/2014/main" id="{9AB547A7-0D80-491F-98B4-C6B7CC4FC4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185393"/>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75" name="Freeform: Shape 74">
              <a:extLst>
                <a:ext uri="{FF2B5EF4-FFF2-40B4-BE49-F238E27FC236}">
                  <a16:creationId xmlns:a16="http://schemas.microsoft.com/office/drawing/2014/main" id="{7E2693CD-DAF5-4B26-9A2F-17673BF318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18539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6" name="Freeform: Shape 75">
              <a:extLst>
                <a:ext uri="{FF2B5EF4-FFF2-40B4-BE49-F238E27FC236}">
                  <a16:creationId xmlns:a16="http://schemas.microsoft.com/office/drawing/2014/main" id="{A96EEE12-952A-4693-B161-D7071D6010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18539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7" name="Freeform: Shape 76">
              <a:extLst>
                <a:ext uri="{FF2B5EF4-FFF2-40B4-BE49-F238E27FC236}">
                  <a16:creationId xmlns:a16="http://schemas.microsoft.com/office/drawing/2014/main" id="{F4228DCC-1611-4BDC-90AA-231F67EB11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18539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8" name="Freeform: Shape 77">
              <a:extLst>
                <a:ext uri="{FF2B5EF4-FFF2-40B4-BE49-F238E27FC236}">
                  <a16:creationId xmlns:a16="http://schemas.microsoft.com/office/drawing/2014/main" id="{DA163C3C-D3DF-461F-B6A8-90C7C227D1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2" y="3185393"/>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79" name="Freeform: Shape 78">
              <a:extLst>
                <a:ext uri="{FF2B5EF4-FFF2-40B4-BE49-F238E27FC236}">
                  <a16:creationId xmlns:a16="http://schemas.microsoft.com/office/drawing/2014/main" id="{4D021D29-2980-41C3-AB83-DA93C105BC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18539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80" name="Freeform: Shape 79">
              <a:extLst>
                <a:ext uri="{FF2B5EF4-FFF2-40B4-BE49-F238E27FC236}">
                  <a16:creationId xmlns:a16="http://schemas.microsoft.com/office/drawing/2014/main" id="{AC09C1FA-1A9D-49A7-9D73-8B777140A3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244637"/>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81" name="Freeform: Shape 80">
              <a:extLst>
                <a:ext uri="{FF2B5EF4-FFF2-40B4-BE49-F238E27FC236}">
                  <a16:creationId xmlns:a16="http://schemas.microsoft.com/office/drawing/2014/main" id="{0B8D8CD4-7B9B-48A5-BC59-0CB859354F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244635"/>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82" name="Freeform: Shape 81">
              <a:extLst>
                <a:ext uri="{FF2B5EF4-FFF2-40B4-BE49-F238E27FC236}">
                  <a16:creationId xmlns:a16="http://schemas.microsoft.com/office/drawing/2014/main" id="{224D0A27-A8B0-4020-9399-24127726E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24463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83" name="Freeform: Shape 82">
              <a:extLst>
                <a:ext uri="{FF2B5EF4-FFF2-40B4-BE49-F238E27FC236}">
                  <a16:creationId xmlns:a16="http://schemas.microsoft.com/office/drawing/2014/main" id="{168E8EBA-9F8C-4650-B9BE-38A0A56BCF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24463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84" name="Freeform: Shape 83">
              <a:extLst>
                <a:ext uri="{FF2B5EF4-FFF2-40B4-BE49-F238E27FC236}">
                  <a16:creationId xmlns:a16="http://schemas.microsoft.com/office/drawing/2014/main" id="{6A460BB3-2605-4AA2-AE1D-B9FB61EBF2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24463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85" name="Freeform: Shape 84">
              <a:extLst>
                <a:ext uri="{FF2B5EF4-FFF2-40B4-BE49-F238E27FC236}">
                  <a16:creationId xmlns:a16="http://schemas.microsoft.com/office/drawing/2014/main" id="{1E2E38EE-DBBE-4CC1-9498-E7193E1B28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244637"/>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86" name="Freeform: Shape 85">
              <a:extLst>
                <a:ext uri="{FF2B5EF4-FFF2-40B4-BE49-F238E27FC236}">
                  <a16:creationId xmlns:a16="http://schemas.microsoft.com/office/drawing/2014/main" id="{BF191D5C-7D2A-4408-A8F2-389D2360F9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24463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87" name="Freeform: Shape 86">
              <a:extLst>
                <a:ext uri="{FF2B5EF4-FFF2-40B4-BE49-F238E27FC236}">
                  <a16:creationId xmlns:a16="http://schemas.microsoft.com/office/drawing/2014/main" id="{08F7193B-B379-4921-9F17-1841D50611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303786"/>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88" name="Freeform: Shape 87">
              <a:extLst>
                <a:ext uri="{FF2B5EF4-FFF2-40B4-BE49-F238E27FC236}">
                  <a16:creationId xmlns:a16="http://schemas.microsoft.com/office/drawing/2014/main" id="{B4C5E53C-6003-4F74-B1CA-C7EA1E4993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303786"/>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89" name="Freeform: Shape 88">
              <a:extLst>
                <a:ext uri="{FF2B5EF4-FFF2-40B4-BE49-F238E27FC236}">
                  <a16:creationId xmlns:a16="http://schemas.microsoft.com/office/drawing/2014/main" id="{CB97B2B1-1CF5-46A5-940D-AB8F57F590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90" name="Freeform: Shape 89">
              <a:extLst>
                <a:ext uri="{FF2B5EF4-FFF2-40B4-BE49-F238E27FC236}">
                  <a16:creationId xmlns:a16="http://schemas.microsoft.com/office/drawing/2014/main" id="{0783F4F1-D8CE-4453-B79B-AD976E272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91" name="Freeform: Shape 90">
              <a:extLst>
                <a:ext uri="{FF2B5EF4-FFF2-40B4-BE49-F238E27FC236}">
                  <a16:creationId xmlns:a16="http://schemas.microsoft.com/office/drawing/2014/main" id="{06A7A4C9-F24F-4F00-A2FA-29E788A091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92" name="Freeform: Shape 91">
              <a:extLst>
                <a:ext uri="{FF2B5EF4-FFF2-40B4-BE49-F238E27FC236}">
                  <a16:creationId xmlns:a16="http://schemas.microsoft.com/office/drawing/2014/main" id="{EB694A32-59D6-46E3-8CE4-E4C485C2CB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303786"/>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93" name="Freeform: Shape 92">
              <a:extLst>
                <a:ext uri="{FF2B5EF4-FFF2-40B4-BE49-F238E27FC236}">
                  <a16:creationId xmlns:a16="http://schemas.microsoft.com/office/drawing/2014/main" id="{983EBB4C-28FF-41C6-90D6-5F30FC0868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94" name="Freeform: Shape 93">
              <a:extLst>
                <a:ext uri="{FF2B5EF4-FFF2-40B4-BE49-F238E27FC236}">
                  <a16:creationId xmlns:a16="http://schemas.microsoft.com/office/drawing/2014/main" id="{0707659D-8AE9-49B5-AB29-ECC099F495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363031"/>
              <a:ext cx="14192" cy="14097"/>
            </a:xfrm>
            <a:custGeom>
              <a:avLst/>
              <a:gdLst>
                <a:gd name="connsiteX0" fmla="*/ 14192 w 14192"/>
                <a:gd name="connsiteY0" fmla="*/ 7048 h 14097"/>
                <a:gd name="connsiteX1" fmla="*/ 7144 w 14192"/>
                <a:gd name="connsiteY1" fmla="*/ 14097 h 14097"/>
                <a:gd name="connsiteX2" fmla="*/ 0 w 14192"/>
                <a:gd name="connsiteY2" fmla="*/ 7048 h 14097"/>
                <a:gd name="connsiteX3" fmla="*/ 7049 w 14192"/>
                <a:gd name="connsiteY3" fmla="*/ 0 h 14097"/>
                <a:gd name="connsiteX4" fmla="*/ 14192 w 14192"/>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95" name="Freeform: Shape 94">
              <a:extLst>
                <a:ext uri="{FF2B5EF4-FFF2-40B4-BE49-F238E27FC236}">
                  <a16:creationId xmlns:a16="http://schemas.microsoft.com/office/drawing/2014/main" id="{5C987ECC-9573-46EA-9C4A-7C3CAE3938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363029"/>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96" name="Freeform: Shape 95">
              <a:extLst>
                <a:ext uri="{FF2B5EF4-FFF2-40B4-BE49-F238E27FC236}">
                  <a16:creationId xmlns:a16="http://schemas.microsoft.com/office/drawing/2014/main" id="{4DAF6708-18C2-4082-B024-6CEA32AE0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3630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97" name="Freeform: Shape 96">
              <a:extLst>
                <a:ext uri="{FF2B5EF4-FFF2-40B4-BE49-F238E27FC236}">
                  <a16:creationId xmlns:a16="http://schemas.microsoft.com/office/drawing/2014/main" id="{72CBB5AE-39E2-4D9B-A834-64D31B0032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3630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98" name="Freeform: Shape 97">
              <a:extLst>
                <a:ext uri="{FF2B5EF4-FFF2-40B4-BE49-F238E27FC236}">
                  <a16:creationId xmlns:a16="http://schemas.microsoft.com/office/drawing/2014/main" id="{4592DE98-77BF-4E8E-AEB4-1934207BAE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3630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99" name="Freeform: Shape 98">
              <a:extLst>
                <a:ext uri="{FF2B5EF4-FFF2-40B4-BE49-F238E27FC236}">
                  <a16:creationId xmlns:a16="http://schemas.microsoft.com/office/drawing/2014/main" id="{5AF5D9A0-BA94-4D2B-8479-26C55355B6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363031"/>
              <a:ext cx="14097" cy="14097"/>
            </a:xfrm>
            <a:custGeom>
              <a:avLst/>
              <a:gdLst>
                <a:gd name="connsiteX0" fmla="*/ 14097 w 14097"/>
                <a:gd name="connsiteY0" fmla="*/ 7048 h 14097"/>
                <a:gd name="connsiteX1" fmla="*/ 7048 w 14097"/>
                <a:gd name="connsiteY1" fmla="*/ 14097 h 14097"/>
                <a:gd name="connsiteX2" fmla="*/ 0 w 14097"/>
                <a:gd name="connsiteY2" fmla="*/ 7048 h 14097"/>
                <a:gd name="connsiteX3" fmla="*/ 7048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0" name="Freeform: Shape 99">
              <a:extLst>
                <a:ext uri="{FF2B5EF4-FFF2-40B4-BE49-F238E27FC236}">
                  <a16:creationId xmlns:a16="http://schemas.microsoft.com/office/drawing/2014/main" id="{2CAA6A8E-7ACF-4EF7-AAD6-734A009DCF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3630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01" name="Freeform: Shape 100">
              <a:extLst>
                <a:ext uri="{FF2B5EF4-FFF2-40B4-BE49-F238E27FC236}">
                  <a16:creationId xmlns:a16="http://schemas.microsoft.com/office/drawing/2014/main" id="{D3DD3695-F212-4BAD-BBB3-EC1F624740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422181"/>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02" name="Freeform: Shape 101">
              <a:extLst>
                <a:ext uri="{FF2B5EF4-FFF2-40B4-BE49-F238E27FC236}">
                  <a16:creationId xmlns:a16="http://schemas.microsoft.com/office/drawing/2014/main" id="{AB1B3ECB-7594-4C5C-B62B-E686C0A89E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42218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3" name="Freeform: Shape 102">
              <a:extLst>
                <a:ext uri="{FF2B5EF4-FFF2-40B4-BE49-F238E27FC236}">
                  <a16:creationId xmlns:a16="http://schemas.microsoft.com/office/drawing/2014/main" id="{5EE54C3C-D9E5-4782-B8F6-058EB2D63E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4" name="Freeform: Shape 103">
              <a:extLst>
                <a:ext uri="{FF2B5EF4-FFF2-40B4-BE49-F238E27FC236}">
                  <a16:creationId xmlns:a16="http://schemas.microsoft.com/office/drawing/2014/main" id="{EAE78EEE-DC43-44E1-AB47-ACB80F94B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5" name="Freeform: Shape 104">
              <a:extLst>
                <a:ext uri="{FF2B5EF4-FFF2-40B4-BE49-F238E27FC236}">
                  <a16:creationId xmlns:a16="http://schemas.microsoft.com/office/drawing/2014/main" id="{847D67EF-1141-4582-866E-FE02FB2360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6" name="Freeform: Shape 105">
              <a:extLst>
                <a:ext uri="{FF2B5EF4-FFF2-40B4-BE49-F238E27FC236}">
                  <a16:creationId xmlns:a16="http://schemas.microsoft.com/office/drawing/2014/main" id="{99ECC931-60A1-4628-A34B-4B68DA3CC2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422181"/>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7" name="Freeform: Shape 106">
              <a:extLst>
                <a:ext uri="{FF2B5EF4-FFF2-40B4-BE49-F238E27FC236}">
                  <a16:creationId xmlns:a16="http://schemas.microsoft.com/office/drawing/2014/main" id="{A587D2BE-3417-44AE-BEEF-57F88CECB4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8" name="Freeform: Shape 107">
              <a:extLst>
                <a:ext uri="{FF2B5EF4-FFF2-40B4-BE49-F238E27FC236}">
                  <a16:creationId xmlns:a16="http://schemas.microsoft.com/office/drawing/2014/main" id="{FCEB2ED3-A08D-4286-B75D-893289F3F3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06700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6953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9" y="14097"/>
                  </a:cubicBezTo>
                  <a:cubicBezTo>
                    <a:pt x="3143" y="14097"/>
                    <a:pt x="0" y="10954"/>
                    <a:pt x="0" y="7049"/>
                  </a:cubicBezTo>
                  <a:cubicBezTo>
                    <a:pt x="0" y="3143"/>
                    <a:pt x="3048" y="0"/>
                    <a:pt x="6953"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09" name="Freeform: Shape 108">
              <a:extLst>
                <a:ext uri="{FF2B5EF4-FFF2-40B4-BE49-F238E27FC236}">
                  <a16:creationId xmlns:a16="http://schemas.microsoft.com/office/drawing/2014/main" id="{7C7DB7BB-8173-4377-85B0-032B7BDAB6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10" name="Freeform: Shape 109">
              <a:extLst>
                <a:ext uri="{FF2B5EF4-FFF2-40B4-BE49-F238E27FC236}">
                  <a16:creationId xmlns:a16="http://schemas.microsoft.com/office/drawing/2014/main" id="{93EF69B4-3F48-4509-8BF8-926E23BC1D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067000"/>
              <a:ext cx="14096" cy="14097"/>
            </a:xfrm>
            <a:custGeom>
              <a:avLst/>
              <a:gdLst>
                <a:gd name="connsiteX0" fmla="*/ 14097 w 14096"/>
                <a:gd name="connsiteY0" fmla="*/ 7049 h 14097"/>
                <a:gd name="connsiteX1" fmla="*/ 7049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9" y="14097"/>
                  </a:cubicBezTo>
                  <a:cubicBezTo>
                    <a:pt x="3143" y="14097"/>
                    <a:pt x="0" y="10954"/>
                    <a:pt x="0" y="7049"/>
                  </a:cubicBezTo>
                  <a:cubicBezTo>
                    <a:pt x="0" y="3143"/>
                    <a:pt x="3048" y="0"/>
                    <a:pt x="6953" y="0"/>
                  </a:cubicBezTo>
                  <a:cubicBezTo>
                    <a:pt x="10859" y="0"/>
                    <a:pt x="14097" y="3143"/>
                    <a:pt x="14097" y="7049"/>
                  </a:cubicBezTo>
                  <a:close/>
                </a:path>
              </a:pathLst>
            </a:custGeom>
            <a:grpFill/>
            <a:ln w="9525" cap="flat">
              <a:noFill/>
              <a:prstDash val="solid"/>
              <a:miter/>
            </a:ln>
          </p:spPr>
          <p:txBody>
            <a:bodyPr rtlCol="0" anchor="ctr"/>
            <a:lstStyle/>
            <a:p>
              <a:endParaRPr lang="en-US" dirty="0"/>
            </a:p>
          </p:txBody>
        </p:sp>
        <p:sp>
          <p:nvSpPr>
            <p:cNvPr id="111" name="Freeform: Shape 110">
              <a:extLst>
                <a:ext uri="{FF2B5EF4-FFF2-40B4-BE49-F238E27FC236}">
                  <a16:creationId xmlns:a16="http://schemas.microsoft.com/office/drawing/2014/main" id="{C1A86650-1EF5-46E3-885D-96985105A8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12" name="Freeform: Shape 111">
              <a:extLst>
                <a:ext uri="{FF2B5EF4-FFF2-40B4-BE49-F238E27FC236}">
                  <a16:creationId xmlns:a16="http://schemas.microsoft.com/office/drawing/2014/main" id="{47EBBDE2-BD90-481F-A671-34E2186FB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048" y="0"/>
                    <a:pt x="6953" y="0"/>
                  </a:cubicBezTo>
                  <a:cubicBezTo>
                    <a:pt x="10858" y="0"/>
                    <a:pt x="14097" y="3143"/>
                    <a:pt x="14097" y="7049"/>
                  </a:cubicBezTo>
                  <a:close/>
                </a:path>
              </a:pathLst>
            </a:custGeom>
            <a:grpFill/>
            <a:ln w="9525" cap="flat">
              <a:noFill/>
              <a:prstDash val="solid"/>
              <a:miter/>
            </a:ln>
          </p:spPr>
          <p:txBody>
            <a:bodyPr rtlCol="0" anchor="ctr"/>
            <a:lstStyle/>
            <a:p>
              <a:endParaRPr lang="en-US" dirty="0"/>
            </a:p>
          </p:txBody>
        </p:sp>
        <p:sp>
          <p:nvSpPr>
            <p:cNvPr id="113" name="Freeform: Shape 112">
              <a:extLst>
                <a:ext uri="{FF2B5EF4-FFF2-40B4-BE49-F238E27FC236}">
                  <a16:creationId xmlns:a16="http://schemas.microsoft.com/office/drawing/2014/main" id="{87DAF1CB-838D-4C5C-8FB7-76BF677FEB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114" name="Freeform: Shape 113">
              <a:extLst>
                <a:ext uri="{FF2B5EF4-FFF2-40B4-BE49-F238E27FC236}">
                  <a16:creationId xmlns:a16="http://schemas.microsoft.com/office/drawing/2014/main" id="{64573DA8-D2F3-4644-AC79-83843615C4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126241"/>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15" name="Freeform: Shape 114">
              <a:extLst>
                <a:ext uri="{FF2B5EF4-FFF2-40B4-BE49-F238E27FC236}">
                  <a16:creationId xmlns:a16="http://schemas.microsoft.com/office/drawing/2014/main" id="{41AB53B8-0D5C-44BD-A2A9-ABBF659E1F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12624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16" name="Freeform: Shape 115">
              <a:extLst>
                <a:ext uri="{FF2B5EF4-FFF2-40B4-BE49-F238E27FC236}">
                  <a16:creationId xmlns:a16="http://schemas.microsoft.com/office/drawing/2014/main" id="{29B7FA60-B453-4877-8D47-CA1209DF9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126241"/>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dirty="0"/>
            </a:p>
          </p:txBody>
        </p:sp>
        <p:sp>
          <p:nvSpPr>
            <p:cNvPr id="117" name="Freeform: Shape 116">
              <a:extLst>
                <a:ext uri="{FF2B5EF4-FFF2-40B4-BE49-F238E27FC236}">
                  <a16:creationId xmlns:a16="http://schemas.microsoft.com/office/drawing/2014/main" id="{7A6D2414-BCCC-40E8-B990-47642EFE96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12624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18" name="Freeform: Shape 117">
              <a:extLst>
                <a:ext uri="{FF2B5EF4-FFF2-40B4-BE49-F238E27FC236}">
                  <a16:creationId xmlns:a16="http://schemas.microsoft.com/office/drawing/2014/main" id="{B0F37C2B-B7E6-420D-AD39-3AE4A2FBE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12624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dirty="0"/>
            </a:p>
          </p:txBody>
        </p:sp>
        <p:sp>
          <p:nvSpPr>
            <p:cNvPr id="119" name="Freeform: Shape 118">
              <a:extLst>
                <a:ext uri="{FF2B5EF4-FFF2-40B4-BE49-F238E27FC236}">
                  <a16:creationId xmlns:a16="http://schemas.microsoft.com/office/drawing/2014/main" id="{F6417E45-D7FC-40B8-AD49-941B28D18C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126242"/>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20" name="Freeform: Shape 119">
              <a:extLst>
                <a:ext uri="{FF2B5EF4-FFF2-40B4-BE49-F238E27FC236}">
                  <a16:creationId xmlns:a16="http://schemas.microsoft.com/office/drawing/2014/main" id="{2A8D1963-0C59-476C-AAFA-A7AF4FF508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18539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21" name="Freeform: Shape 120">
              <a:extLst>
                <a:ext uri="{FF2B5EF4-FFF2-40B4-BE49-F238E27FC236}">
                  <a16:creationId xmlns:a16="http://schemas.microsoft.com/office/drawing/2014/main" id="{6BE777A9-EC29-46FC-AD21-AC7FD89B13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18539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22" name="Freeform: Shape 121">
              <a:extLst>
                <a:ext uri="{FF2B5EF4-FFF2-40B4-BE49-F238E27FC236}">
                  <a16:creationId xmlns:a16="http://schemas.microsoft.com/office/drawing/2014/main" id="{C63BA1CE-93FB-42C7-8381-765E500232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185391"/>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23" name="Freeform: Shape 122">
              <a:extLst>
                <a:ext uri="{FF2B5EF4-FFF2-40B4-BE49-F238E27FC236}">
                  <a16:creationId xmlns:a16="http://schemas.microsoft.com/office/drawing/2014/main" id="{7F30F275-ADC8-4FD1-8B4B-673B37517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18539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24" name="Freeform: Shape 123">
              <a:extLst>
                <a:ext uri="{FF2B5EF4-FFF2-40B4-BE49-F238E27FC236}">
                  <a16:creationId xmlns:a16="http://schemas.microsoft.com/office/drawing/2014/main" id="{DB20529C-F2DD-4607-8DEE-19A9329686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18539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25" name="Freeform: Shape 124">
              <a:extLst>
                <a:ext uri="{FF2B5EF4-FFF2-40B4-BE49-F238E27FC236}">
                  <a16:creationId xmlns:a16="http://schemas.microsoft.com/office/drawing/2014/main" id="{B8029A9A-DFF9-49CE-8CEE-95A6695F39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185391"/>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126" name="Freeform: Shape 125">
              <a:extLst>
                <a:ext uri="{FF2B5EF4-FFF2-40B4-BE49-F238E27FC236}">
                  <a16:creationId xmlns:a16="http://schemas.microsoft.com/office/drawing/2014/main" id="{6822C2EC-B05D-4CE6-9D59-164769D0ED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244634"/>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27" name="Freeform: Shape 126">
              <a:extLst>
                <a:ext uri="{FF2B5EF4-FFF2-40B4-BE49-F238E27FC236}">
                  <a16:creationId xmlns:a16="http://schemas.microsoft.com/office/drawing/2014/main" id="{53A0760F-F576-4A97-94AF-8BBE590844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244634"/>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28" name="Freeform: Shape 127">
              <a:extLst>
                <a:ext uri="{FF2B5EF4-FFF2-40B4-BE49-F238E27FC236}">
                  <a16:creationId xmlns:a16="http://schemas.microsoft.com/office/drawing/2014/main" id="{CA76721C-646A-4910-AD1A-BE6B67767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244634"/>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dirty="0"/>
            </a:p>
          </p:txBody>
        </p:sp>
        <p:sp>
          <p:nvSpPr>
            <p:cNvPr id="129" name="Freeform: Shape 128">
              <a:extLst>
                <a:ext uri="{FF2B5EF4-FFF2-40B4-BE49-F238E27FC236}">
                  <a16:creationId xmlns:a16="http://schemas.microsoft.com/office/drawing/2014/main" id="{065D4766-CAEC-4074-A9E2-6110A12389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244634"/>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30" name="Freeform: Shape 129">
              <a:extLst>
                <a:ext uri="{FF2B5EF4-FFF2-40B4-BE49-F238E27FC236}">
                  <a16:creationId xmlns:a16="http://schemas.microsoft.com/office/drawing/2014/main" id="{4F1A0AC6-319D-49D8-A4FB-17A70E8E89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244634"/>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dirty="0"/>
            </a:p>
          </p:txBody>
        </p:sp>
        <p:sp>
          <p:nvSpPr>
            <p:cNvPr id="131" name="Freeform: Shape 130">
              <a:extLst>
                <a:ext uri="{FF2B5EF4-FFF2-40B4-BE49-F238E27FC236}">
                  <a16:creationId xmlns:a16="http://schemas.microsoft.com/office/drawing/2014/main" id="{79502B48-2B92-45BF-B9AC-1102B38078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24463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2" name="Freeform: Shape 131">
              <a:extLst>
                <a:ext uri="{FF2B5EF4-FFF2-40B4-BE49-F238E27FC236}">
                  <a16:creationId xmlns:a16="http://schemas.microsoft.com/office/drawing/2014/main" id="{6363AFA7-321F-431C-B2FD-ADCB4D24BD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303786"/>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3" name="Freeform: Shape 132">
              <a:extLst>
                <a:ext uri="{FF2B5EF4-FFF2-40B4-BE49-F238E27FC236}">
                  <a16:creationId xmlns:a16="http://schemas.microsoft.com/office/drawing/2014/main" id="{33EDDE1B-7379-4973-8CFD-F3C737104D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4" name="Freeform: Shape 133">
              <a:extLst>
                <a:ext uri="{FF2B5EF4-FFF2-40B4-BE49-F238E27FC236}">
                  <a16:creationId xmlns:a16="http://schemas.microsoft.com/office/drawing/2014/main" id="{1F20B58A-2DB8-46B2-9E93-9C8C817DC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30378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35" name="Freeform: Shape 134">
              <a:extLst>
                <a:ext uri="{FF2B5EF4-FFF2-40B4-BE49-F238E27FC236}">
                  <a16:creationId xmlns:a16="http://schemas.microsoft.com/office/drawing/2014/main" id="{A5A3EF12-3DA1-4505-A44B-1B96348873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6" name="Freeform: Shape 135">
              <a:extLst>
                <a:ext uri="{FF2B5EF4-FFF2-40B4-BE49-F238E27FC236}">
                  <a16:creationId xmlns:a16="http://schemas.microsoft.com/office/drawing/2014/main" id="{5B08812B-9264-47E7-8EC8-1233869F6B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37" name="Freeform: Shape 136">
              <a:extLst>
                <a:ext uri="{FF2B5EF4-FFF2-40B4-BE49-F238E27FC236}">
                  <a16:creationId xmlns:a16="http://schemas.microsoft.com/office/drawing/2014/main" id="{2A29F226-A243-410B-BEE4-EBA9DD76F8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30378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8" name="Freeform: Shape 137">
              <a:extLst>
                <a:ext uri="{FF2B5EF4-FFF2-40B4-BE49-F238E27FC236}">
                  <a16:creationId xmlns:a16="http://schemas.microsoft.com/office/drawing/2014/main" id="{9DF57348-F837-475C-A7AA-3C7210041E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363028"/>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39" name="Freeform: Shape 138">
              <a:extLst>
                <a:ext uri="{FF2B5EF4-FFF2-40B4-BE49-F238E27FC236}">
                  <a16:creationId xmlns:a16="http://schemas.microsoft.com/office/drawing/2014/main" id="{1E41B89A-9A45-4947-ADB0-940040049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36302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40" name="Freeform: Shape 139">
              <a:extLst>
                <a:ext uri="{FF2B5EF4-FFF2-40B4-BE49-F238E27FC236}">
                  <a16:creationId xmlns:a16="http://schemas.microsoft.com/office/drawing/2014/main" id="{6C1F1525-32BC-46E1-84E6-C2BB88730B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363028"/>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dirty="0"/>
            </a:p>
          </p:txBody>
        </p:sp>
        <p:sp>
          <p:nvSpPr>
            <p:cNvPr id="141" name="Freeform: Shape 140">
              <a:extLst>
                <a:ext uri="{FF2B5EF4-FFF2-40B4-BE49-F238E27FC236}">
                  <a16:creationId xmlns:a16="http://schemas.microsoft.com/office/drawing/2014/main" id="{C73A8972-BA44-40C6-B045-83E78C4D4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36302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42" name="Freeform: Shape 141">
              <a:extLst>
                <a:ext uri="{FF2B5EF4-FFF2-40B4-BE49-F238E27FC236}">
                  <a16:creationId xmlns:a16="http://schemas.microsoft.com/office/drawing/2014/main" id="{C196E956-03D1-4F79-826A-A2F5E3DEF1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36302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dirty="0"/>
            </a:p>
          </p:txBody>
        </p:sp>
        <p:sp>
          <p:nvSpPr>
            <p:cNvPr id="143" name="Freeform: Shape 142">
              <a:extLst>
                <a:ext uri="{FF2B5EF4-FFF2-40B4-BE49-F238E27FC236}">
                  <a16:creationId xmlns:a16="http://schemas.microsoft.com/office/drawing/2014/main" id="{ADA7B07B-EAC8-4FA5-B14F-3ABF8BA7A2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363029"/>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4" name="Freeform: Shape 143">
              <a:extLst>
                <a:ext uri="{FF2B5EF4-FFF2-40B4-BE49-F238E27FC236}">
                  <a16:creationId xmlns:a16="http://schemas.microsoft.com/office/drawing/2014/main" id="{93C28672-FF9E-4FE0-AC47-2FDD26CD75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42217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5" name="Freeform: Shape 144">
              <a:extLst>
                <a:ext uri="{FF2B5EF4-FFF2-40B4-BE49-F238E27FC236}">
                  <a16:creationId xmlns:a16="http://schemas.microsoft.com/office/drawing/2014/main" id="{E347BAB3-EA9C-4ADD-AE5E-28F2E3C538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42217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6" name="Freeform: Shape 145">
              <a:extLst>
                <a:ext uri="{FF2B5EF4-FFF2-40B4-BE49-F238E27FC236}">
                  <a16:creationId xmlns:a16="http://schemas.microsoft.com/office/drawing/2014/main" id="{321920C4-EE31-4F03-A0D5-A280D3F4B1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422179"/>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47" name="Freeform: Shape 146">
              <a:extLst>
                <a:ext uri="{FF2B5EF4-FFF2-40B4-BE49-F238E27FC236}">
                  <a16:creationId xmlns:a16="http://schemas.microsoft.com/office/drawing/2014/main" id="{6EBB3D05-4C78-4F10-8D03-8909DBCFB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42217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8" name="Freeform: Shape 147">
              <a:extLst>
                <a:ext uri="{FF2B5EF4-FFF2-40B4-BE49-F238E27FC236}">
                  <a16:creationId xmlns:a16="http://schemas.microsoft.com/office/drawing/2014/main" id="{FC65F531-84E4-463F-8791-EB6EDFA639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42218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49" name="Freeform: Shape 148">
              <a:extLst>
                <a:ext uri="{FF2B5EF4-FFF2-40B4-BE49-F238E27FC236}">
                  <a16:creationId xmlns:a16="http://schemas.microsoft.com/office/drawing/2014/main" id="{A63BB6A3-D482-43F2-9F5F-20E163CC44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0" name="Freeform: Shape 149">
              <a:extLst>
                <a:ext uri="{FF2B5EF4-FFF2-40B4-BE49-F238E27FC236}">
                  <a16:creationId xmlns:a16="http://schemas.microsoft.com/office/drawing/2014/main" id="{ABDCCD34-EB5D-4194-8A28-1424E98AE4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481330"/>
              <a:ext cx="14192" cy="14096"/>
            </a:xfrm>
            <a:custGeom>
              <a:avLst/>
              <a:gdLst>
                <a:gd name="connsiteX0" fmla="*/ 14192 w 14192"/>
                <a:gd name="connsiteY0" fmla="*/ 7049 h 14096"/>
                <a:gd name="connsiteX1" fmla="*/ 7144 w 14192"/>
                <a:gd name="connsiteY1" fmla="*/ 14097 h 14096"/>
                <a:gd name="connsiteX2" fmla="*/ 0 w 14192"/>
                <a:gd name="connsiteY2" fmla="*/ 7049 h 14096"/>
                <a:gd name="connsiteX3" fmla="*/ 7049 w 14192"/>
                <a:gd name="connsiteY3" fmla="*/ 0 h 14096"/>
                <a:gd name="connsiteX4" fmla="*/ 14192 w 14192"/>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9"/>
                  </a:moveTo>
                  <a:cubicBezTo>
                    <a:pt x="14192" y="10954"/>
                    <a:pt x="11049" y="14097"/>
                    <a:pt x="7144" y="14097"/>
                  </a:cubicBezTo>
                  <a:cubicBezTo>
                    <a:pt x="3239" y="14097"/>
                    <a:pt x="0" y="11049"/>
                    <a:pt x="0" y="7049"/>
                  </a:cubicBezTo>
                  <a:cubicBezTo>
                    <a:pt x="0" y="3048"/>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dirty="0"/>
            </a:p>
          </p:txBody>
        </p:sp>
        <p:sp>
          <p:nvSpPr>
            <p:cNvPr id="151" name="Freeform: Shape 150">
              <a:extLst>
                <a:ext uri="{FF2B5EF4-FFF2-40B4-BE49-F238E27FC236}">
                  <a16:creationId xmlns:a16="http://schemas.microsoft.com/office/drawing/2014/main" id="{F058544E-163D-4FFF-9A69-0B3A3F2D66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48133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152" name="Freeform: Shape 151">
              <a:extLst>
                <a:ext uri="{FF2B5EF4-FFF2-40B4-BE49-F238E27FC236}">
                  <a16:creationId xmlns:a16="http://schemas.microsoft.com/office/drawing/2014/main" id="{11041486-0577-4F0E-8DD5-5E20E26729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53" name="Freeform: Shape 152">
              <a:extLst>
                <a:ext uri="{FF2B5EF4-FFF2-40B4-BE49-F238E27FC236}">
                  <a16:creationId xmlns:a16="http://schemas.microsoft.com/office/drawing/2014/main" id="{71D11099-C84E-43AC-9F20-92460E1708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54" name="Freeform: Shape 153">
              <a:extLst>
                <a:ext uri="{FF2B5EF4-FFF2-40B4-BE49-F238E27FC236}">
                  <a16:creationId xmlns:a16="http://schemas.microsoft.com/office/drawing/2014/main" id="{E598FB87-8AFF-4C56-9E2C-776F4641E9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55" name="Freeform: Shape 154">
              <a:extLst>
                <a:ext uri="{FF2B5EF4-FFF2-40B4-BE49-F238E27FC236}">
                  <a16:creationId xmlns:a16="http://schemas.microsoft.com/office/drawing/2014/main" id="{7701E761-16DE-4350-9718-DD81B37FB9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2" y="348133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156" name="Freeform: Shape 155">
              <a:extLst>
                <a:ext uri="{FF2B5EF4-FFF2-40B4-BE49-F238E27FC236}">
                  <a16:creationId xmlns:a16="http://schemas.microsoft.com/office/drawing/2014/main" id="{552E747F-E415-4348-A11A-4CABCB64B5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57" name="Freeform: Shape 156">
              <a:extLst>
                <a:ext uri="{FF2B5EF4-FFF2-40B4-BE49-F238E27FC236}">
                  <a16:creationId xmlns:a16="http://schemas.microsoft.com/office/drawing/2014/main" id="{C6472F13-E6DE-4469-9563-F478261B6E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54057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58" name="Freeform: Shape 157">
              <a:extLst>
                <a:ext uri="{FF2B5EF4-FFF2-40B4-BE49-F238E27FC236}">
                  <a16:creationId xmlns:a16="http://schemas.microsoft.com/office/drawing/2014/main" id="{5C72FE15-910B-4622-A14C-AFA2DFCC02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540575"/>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59" name="Freeform: Shape 158">
              <a:extLst>
                <a:ext uri="{FF2B5EF4-FFF2-40B4-BE49-F238E27FC236}">
                  <a16:creationId xmlns:a16="http://schemas.microsoft.com/office/drawing/2014/main" id="{BAB8F759-DEFA-4D35-B76E-6D3034FB77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54057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60" name="Freeform: Shape 159">
              <a:extLst>
                <a:ext uri="{FF2B5EF4-FFF2-40B4-BE49-F238E27FC236}">
                  <a16:creationId xmlns:a16="http://schemas.microsoft.com/office/drawing/2014/main" id="{A1BBCEBD-DCE2-4354-B878-49ABEC3679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54057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61" name="Freeform: Shape 160">
              <a:extLst>
                <a:ext uri="{FF2B5EF4-FFF2-40B4-BE49-F238E27FC236}">
                  <a16:creationId xmlns:a16="http://schemas.microsoft.com/office/drawing/2014/main" id="{2CBB3A18-0021-403F-8E24-8805829B42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54057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62" name="Freeform: Shape 161">
              <a:extLst>
                <a:ext uri="{FF2B5EF4-FFF2-40B4-BE49-F238E27FC236}">
                  <a16:creationId xmlns:a16="http://schemas.microsoft.com/office/drawing/2014/main" id="{8FDF7AAC-1EC6-4409-90AB-DBB984883D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2" y="3540575"/>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63" name="Freeform: Shape 162">
              <a:extLst>
                <a:ext uri="{FF2B5EF4-FFF2-40B4-BE49-F238E27FC236}">
                  <a16:creationId xmlns:a16="http://schemas.microsoft.com/office/drawing/2014/main" id="{5B9999E8-7D25-4049-8328-685B556DC6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54057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64" name="Freeform: Shape 163">
              <a:extLst>
                <a:ext uri="{FF2B5EF4-FFF2-40B4-BE49-F238E27FC236}">
                  <a16:creationId xmlns:a16="http://schemas.microsoft.com/office/drawing/2014/main" id="{E77FC8A9-DEAE-424D-B460-12E0F3268D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59972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65" name="Freeform: Shape 164">
              <a:extLst>
                <a:ext uri="{FF2B5EF4-FFF2-40B4-BE49-F238E27FC236}">
                  <a16:creationId xmlns:a16="http://schemas.microsoft.com/office/drawing/2014/main" id="{54F9C69A-0DCF-444A-B970-32B4120483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5997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66" name="Freeform: Shape 165">
              <a:extLst>
                <a:ext uri="{FF2B5EF4-FFF2-40B4-BE49-F238E27FC236}">
                  <a16:creationId xmlns:a16="http://schemas.microsoft.com/office/drawing/2014/main" id="{8BD94DDA-54FF-48EE-9DAC-C0EA6F91D4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5997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67" name="Freeform: Shape 166">
              <a:extLst>
                <a:ext uri="{FF2B5EF4-FFF2-40B4-BE49-F238E27FC236}">
                  <a16:creationId xmlns:a16="http://schemas.microsoft.com/office/drawing/2014/main" id="{E18A6989-0132-4CB7-BB68-EEBC4E0806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5997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68" name="Freeform: Shape 167">
              <a:extLst>
                <a:ext uri="{FF2B5EF4-FFF2-40B4-BE49-F238E27FC236}">
                  <a16:creationId xmlns:a16="http://schemas.microsoft.com/office/drawing/2014/main" id="{A1357332-D19F-4C2B-B474-21D5539B90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5997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69" name="Freeform: Shape 168">
              <a:extLst>
                <a:ext uri="{FF2B5EF4-FFF2-40B4-BE49-F238E27FC236}">
                  <a16:creationId xmlns:a16="http://schemas.microsoft.com/office/drawing/2014/main" id="{295C7590-8B80-428C-95A9-638B265425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59972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0" name="Freeform: Shape 169">
              <a:extLst>
                <a:ext uri="{FF2B5EF4-FFF2-40B4-BE49-F238E27FC236}">
                  <a16:creationId xmlns:a16="http://schemas.microsoft.com/office/drawing/2014/main" id="{CA0E8A31-7520-4726-9D96-43BA87407E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5997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1" name="Freeform: Shape 170">
              <a:extLst>
                <a:ext uri="{FF2B5EF4-FFF2-40B4-BE49-F238E27FC236}">
                  <a16:creationId xmlns:a16="http://schemas.microsoft.com/office/drawing/2014/main" id="{9407EEE0-5D8E-4CCC-A91B-0CB523227C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3" y="3658968"/>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72" name="Freeform: Shape 171">
              <a:extLst>
                <a:ext uri="{FF2B5EF4-FFF2-40B4-BE49-F238E27FC236}">
                  <a16:creationId xmlns:a16="http://schemas.microsoft.com/office/drawing/2014/main" id="{3799DFCC-868B-4257-B530-8E8D616CC5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99" y="3658968"/>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3" name="Freeform: Shape 172">
              <a:extLst>
                <a:ext uri="{FF2B5EF4-FFF2-40B4-BE49-F238E27FC236}">
                  <a16:creationId xmlns:a16="http://schemas.microsoft.com/office/drawing/2014/main" id="{F7F5EEB5-FE82-45A8-97C4-88460ABAFB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49" y="365896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4" name="Freeform: Shape 173">
              <a:extLst>
                <a:ext uri="{FF2B5EF4-FFF2-40B4-BE49-F238E27FC236}">
                  <a16:creationId xmlns:a16="http://schemas.microsoft.com/office/drawing/2014/main" id="{CD76E4C7-EB07-499D-9BC3-FF39C8B61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65896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5" name="Freeform: Shape 174">
              <a:extLst>
                <a:ext uri="{FF2B5EF4-FFF2-40B4-BE49-F238E27FC236}">
                  <a16:creationId xmlns:a16="http://schemas.microsoft.com/office/drawing/2014/main" id="{86EFDF8D-E5F7-4EB8-B8DA-3CC7E21D88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5" y="365896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6" name="Freeform: Shape 175">
              <a:extLst>
                <a:ext uri="{FF2B5EF4-FFF2-40B4-BE49-F238E27FC236}">
                  <a16:creationId xmlns:a16="http://schemas.microsoft.com/office/drawing/2014/main" id="{2CA6506B-EACA-4FB2-81AB-E028F44786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0" y="3658968"/>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7" name="Freeform: Shape 176">
              <a:extLst>
                <a:ext uri="{FF2B5EF4-FFF2-40B4-BE49-F238E27FC236}">
                  <a16:creationId xmlns:a16="http://schemas.microsoft.com/office/drawing/2014/main" id="{193E4771-2787-4901-93D8-7E90F3F479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65896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8" name="Freeform: Shape 177">
              <a:extLst>
                <a:ext uri="{FF2B5EF4-FFF2-40B4-BE49-F238E27FC236}">
                  <a16:creationId xmlns:a16="http://schemas.microsoft.com/office/drawing/2014/main" id="{0EA31773-15F1-4605-8787-6891ABB211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718118"/>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79" name="Freeform: Shape 178">
              <a:extLst>
                <a:ext uri="{FF2B5EF4-FFF2-40B4-BE49-F238E27FC236}">
                  <a16:creationId xmlns:a16="http://schemas.microsoft.com/office/drawing/2014/main" id="{1302C213-2CD5-4168-9534-111E6E81A8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718118"/>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0" name="Freeform: Shape 179">
              <a:extLst>
                <a:ext uri="{FF2B5EF4-FFF2-40B4-BE49-F238E27FC236}">
                  <a16:creationId xmlns:a16="http://schemas.microsoft.com/office/drawing/2014/main" id="{B9B36C24-2336-41FD-BAC4-6CD69DFD55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71811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1" name="Freeform: Shape 180">
              <a:extLst>
                <a:ext uri="{FF2B5EF4-FFF2-40B4-BE49-F238E27FC236}">
                  <a16:creationId xmlns:a16="http://schemas.microsoft.com/office/drawing/2014/main" id="{CA3AFAFE-D376-4A7B-928B-833531472D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6" y="371811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2" name="Freeform: Shape 181">
              <a:extLst>
                <a:ext uri="{FF2B5EF4-FFF2-40B4-BE49-F238E27FC236}">
                  <a16:creationId xmlns:a16="http://schemas.microsoft.com/office/drawing/2014/main" id="{7C685A00-A4F7-4250-BAAA-70978DADE4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71811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3" name="Freeform: Shape 182">
              <a:extLst>
                <a:ext uri="{FF2B5EF4-FFF2-40B4-BE49-F238E27FC236}">
                  <a16:creationId xmlns:a16="http://schemas.microsoft.com/office/drawing/2014/main" id="{E52682F3-EDD5-4BDC-BB19-A4540873A8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718118"/>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4" name="Freeform: Shape 183">
              <a:extLst>
                <a:ext uri="{FF2B5EF4-FFF2-40B4-BE49-F238E27FC236}">
                  <a16:creationId xmlns:a16="http://schemas.microsoft.com/office/drawing/2014/main" id="{2C5E1880-CFBA-4547-9C23-6D2C433048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71811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5" name="Freeform: Shape 184">
              <a:extLst>
                <a:ext uri="{FF2B5EF4-FFF2-40B4-BE49-F238E27FC236}">
                  <a16:creationId xmlns:a16="http://schemas.microsoft.com/office/drawing/2014/main" id="{439AAF4F-2AAD-4A02-A7FA-FE28D52869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7" y="3777362"/>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86" name="Freeform: Shape 185">
              <a:extLst>
                <a:ext uri="{FF2B5EF4-FFF2-40B4-BE49-F238E27FC236}">
                  <a16:creationId xmlns:a16="http://schemas.microsoft.com/office/drawing/2014/main" id="{05614144-9309-41ED-8E05-839A6EEFF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1" y="3777362"/>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87" name="Freeform: Shape 186">
              <a:extLst>
                <a:ext uri="{FF2B5EF4-FFF2-40B4-BE49-F238E27FC236}">
                  <a16:creationId xmlns:a16="http://schemas.microsoft.com/office/drawing/2014/main" id="{24324D6F-A81D-45F2-BA36-C53F1AB0C6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3" y="377736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88" name="Freeform: Shape 187">
              <a:extLst>
                <a:ext uri="{FF2B5EF4-FFF2-40B4-BE49-F238E27FC236}">
                  <a16:creationId xmlns:a16="http://schemas.microsoft.com/office/drawing/2014/main" id="{6B00668D-07BC-47CF-9D1E-F94EC7C56F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701" y="377736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89" name="Freeform: Shape 188">
              <a:extLst>
                <a:ext uri="{FF2B5EF4-FFF2-40B4-BE49-F238E27FC236}">
                  <a16:creationId xmlns:a16="http://schemas.microsoft.com/office/drawing/2014/main" id="{BCF78A89-29F2-4973-8463-DF3C57EFB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54" y="377736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90" name="Freeform: Shape 189">
              <a:extLst>
                <a:ext uri="{FF2B5EF4-FFF2-40B4-BE49-F238E27FC236}">
                  <a16:creationId xmlns:a16="http://schemas.microsoft.com/office/drawing/2014/main" id="{F5BCB645-FB02-40FC-99A4-06CA3F1B2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102" y="3777362"/>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91" name="Freeform: Shape 190">
              <a:extLst>
                <a:ext uri="{FF2B5EF4-FFF2-40B4-BE49-F238E27FC236}">
                  <a16:creationId xmlns:a16="http://schemas.microsoft.com/office/drawing/2014/main" id="{F6115A3A-2FBE-4633-A426-37D05BC071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50" y="377736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92" name="Freeform: Shape 191">
              <a:extLst>
                <a:ext uri="{FF2B5EF4-FFF2-40B4-BE49-F238E27FC236}">
                  <a16:creationId xmlns:a16="http://schemas.microsoft.com/office/drawing/2014/main" id="{AEFD8D2F-B95A-4C0A-AE85-53171B29F5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481330"/>
              <a:ext cx="14097" cy="14096"/>
            </a:xfrm>
            <a:custGeom>
              <a:avLst/>
              <a:gdLst>
                <a:gd name="connsiteX0" fmla="*/ 14097 w 14097"/>
                <a:gd name="connsiteY0" fmla="*/ 7049 h 14096"/>
                <a:gd name="connsiteX1" fmla="*/ 7049 w 14097"/>
                <a:gd name="connsiteY1" fmla="*/ 14097 h 14096"/>
                <a:gd name="connsiteX2" fmla="*/ 0 w 14097"/>
                <a:gd name="connsiteY2" fmla="*/ 7049 h 14096"/>
                <a:gd name="connsiteX3" fmla="*/ 7049 w 14097"/>
                <a:gd name="connsiteY3" fmla="*/ 0 h 14096"/>
                <a:gd name="connsiteX4" fmla="*/ 14097 w 14097"/>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9"/>
                  </a:moveTo>
                  <a:cubicBezTo>
                    <a:pt x="14097" y="10954"/>
                    <a:pt x="10954" y="14097"/>
                    <a:pt x="7049" y="14097"/>
                  </a:cubicBezTo>
                  <a:cubicBezTo>
                    <a:pt x="3143" y="14097"/>
                    <a:pt x="0" y="10954"/>
                    <a:pt x="0" y="7049"/>
                  </a:cubicBezTo>
                  <a:cubicBezTo>
                    <a:pt x="0" y="3143"/>
                    <a:pt x="3143" y="0"/>
                    <a:pt x="7049"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93" name="Freeform: Shape 192">
              <a:extLst>
                <a:ext uri="{FF2B5EF4-FFF2-40B4-BE49-F238E27FC236}">
                  <a16:creationId xmlns:a16="http://schemas.microsoft.com/office/drawing/2014/main" id="{4DD4F397-1F35-4E06-8EC1-8F58C51912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46"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94" name="Freeform: Shape 193">
              <a:extLst>
                <a:ext uri="{FF2B5EF4-FFF2-40B4-BE49-F238E27FC236}">
                  <a16:creationId xmlns:a16="http://schemas.microsoft.com/office/drawing/2014/main" id="{B031E5E0-C77D-49F7-ADF2-258D23052D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1" y="3481330"/>
              <a:ext cx="14096" cy="14096"/>
            </a:xfrm>
            <a:custGeom>
              <a:avLst/>
              <a:gdLst>
                <a:gd name="connsiteX0" fmla="*/ 14097 w 14096"/>
                <a:gd name="connsiteY0" fmla="*/ 7049 h 14096"/>
                <a:gd name="connsiteX1" fmla="*/ 7049 w 14096"/>
                <a:gd name="connsiteY1" fmla="*/ 14097 h 14096"/>
                <a:gd name="connsiteX2" fmla="*/ 0 w 14096"/>
                <a:gd name="connsiteY2" fmla="*/ 7049 h 14096"/>
                <a:gd name="connsiteX3" fmla="*/ 7049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9" y="14097"/>
                  </a:cubicBezTo>
                  <a:cubicBezTo>
                    <a:pt x="3143" y="14097"/>
                    <a:pt x="0" y="10954"/>
                    <a:pt x="0" y="7049"/>
                  </a:cubicBezTo>
                  <a:cubicBezTo>
                    <a:pt x="0" y="3143"/>
                    <a:pt x="3143" y="0"/>
                    <a:pt x="7049" y="0"/>
                  </a:cubicBezTo>
                  <a:cubicBezTo>
                    <a:pt x="10859" y="0"/>
                    <a:pt x="14097" y="3143"/>
                    <a:pt x="14097" y="7049"/>
                  </a:cubicBezTo>
                  <a:close/>
                </a:path>
              </a:pathLst>
            </a:custGeom>
            <a:grpFill/>
            <a:ln w="9525" cap="flat">
              <a:noFill/>
              <a:prstDash val="solid"/>
              <a:miter/>
            </a:ln>
          </p:spPr>
          <p:txBody>
            <a:bodyPr rtlCol="0" anchor="ctr"/>
            <a:lstStyle/>
            <a:p>
              <a:endParaRPr lang="en-US" dirty="0"/>
            </a:p>
          </p:txBody>
        </p:sp>
        <p:sp>
          <p:nvSpPr>
            <p:cNvPr id="195" name="Freeform: Shape 194">
              <a:extLst>
                <a:ext uri="{FF2B5EF4-FFF2-40B4-BE49-F238E27FC236}">
                  <a16:creationId xmlns:a16="http://schemas.microsoft.com/office/drawing/2014/main" id="{3F044DE9-FE64-4C30-8191-7E1547880C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2"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96" name="Freeform: Shape 195">
              <a:extLst>
                <a:ext uri="{FF2B5EF4-FFF2-40B4-BE49-F238E27FC236}">
                  <a16:creationId xmlns:a16="http://schemas.microsoft.com/office/drawing/2014/main" id="{9B18BCEB-85ED-4077-ACB7-FEB2F6443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8"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858" y="0"/>
                    <a:pt x="14097" y="3143"/>
                    <a:pt x="14097" y="7049"/>
                  </a:cubicBezTo>
                  <a:close/>
                </a:path>
              </a:pathLst>
            </a:custGeom>
            <a:grpFill/>
            <a:ln w="9525" cap="flat">
              <a:noFill/>
              <a:prstDash val="solid"/>
              <a:miter/>
            </a:ln>
          </p:spPr>
          <p:txBody>
            <a:bodyPr rtlCol="0" anchor="ctr"/>
            <a:lstStyle/>
            <a:p>
              <a:endParaRPr lang="en-US" dirty="0"/>
            </a:p>
          </p:txBody>
        </p:sp>
        <p:sp>
          <p:nvSpPr>
            <p:cNvPr id="197" name="Freeform: Shape 196">
              <a:extLst>
                <a:ext uri="{FF2B5EF4-FFF2-40B4-BE49-F238E27FC236}">
                  <a16:creationId xmlns:a16="http://schemas.microsoft.com/office/drawing/2014/main" id="{00C0927E-2CCF-4F8E-8A54-22B8A93C97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37" y="348132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198" name="Freeform: Shape 197">
              <a:extLst>
                <a:ext uri="{FF2B5EF4-FFF2-40B4-BE49-F238E27FC236}">
                  <a16:creationId xmlns:a16="http://schemas.microsoft.com/office/drawing/2014/main" id="{D0C3350E-04F5-4FED-9991-4DD964E099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540578"/>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99" name="Freeform: Shape 198">
              <a:extLst>
                <a:ext uri="{FF2B5EF4-FFF2-40B4-BE49-F238E27FC236}">
                  <a16:creationId xmlns:a16="http://schemas.microsoft.com/office/drawing/2014/main" id="{F43D0338-A6C9-4866-8D0C-072664518E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46" y="35405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200" name="Freeform: Shape 199">
              <a:extLst>
                <a:ext uri="{FF2B5EF4-FFF2-40B4-BE49-F238E27FC236}">
                  <a16:creationId xmlns:a16="http://schemas.microsoft.com/office/drawing/2014/main" id="{40EA171B-27E2-4100-9D5F-123CF6E7F9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1" y="3540584"/>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201" name="Freeform: Shape 200">
              <a:extLst>
                <a:ext uri="{FF2B5EF4-FFF2-40B4-BE49-F238E27FC236}">
                  <a16:creationId xmlns:a16="http://schemas.microsoft.com/office/drawing/2014/main" id="{22FD540C-F3DF-40F5-B2BE-BBD113EF43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2" y="354058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202" name="Freeform: Shape 201">
              <a:extLst>
                <a:ext uri="{FF2B5EF4-FFF2-40B4-BE49-F238E27FC236}">
                  <a16:creationId xmlns:a16="http://schemas.microsoft.com/office/drawing/2014/main" id="{57768D93-FAD4-4236-969B-B8EE8E88F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8" y="35405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203" name="Freeform: Shape 202">
              <a:extLst>
                <a:ext uri="{FF2B5EF4-FFF2-40B4-BE49-F238E27FC236}">
                  <a16:creationId xmlns:a16="http://schemas.microsoft.com/office/drawing/2014/main" id="{0F5E0490-21C2-4EF6-950D-38814F32C2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37" y="3540588"/>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204" name="Freeform: Shape 203">
              <a:extLst>
                <a:ext uri="{FF2B5EF4-FFF2-40B4-BE49-F238E27FC236}">
                  <a16:creationId xmlns:a16="http://schemas.microsoft.com/office/drawing/2014/main" id="{8E981C9B-710F-4034-AE82-28B1B07245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599737"/>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205" name="Freeform: Shape 204">
              <a:extLst>
                <a:ext uri="{FF2B5EF4-FFF2-40B4-BE49-F238E27FC236}">
                  <a16:creationId xmlns:a16="http://schemas.microsoft.com/office/drawing/2014/main" id="{CC62C2CC-DBAE-4877-8F55-02FE00AE81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46" y="359973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206" name="Freeform: Shape 205">
              <a:extLst>
                <a:ext uri="{FF2B5EF4-FFF2-40B4-BE49-F238E27FC236}">
                  <a16:creationId xmlns:a16="http://schemas.microsoft.com/office/drawing/2014/main" id="{D8F57D8B-1988-441F-9DAE-A525DA5E9D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1" y="3599737"/>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207" name="Freeform: Shape 206">
              <a:extLst>
                <a:ext uri="{FF2B5EF4-FFF2-40B4-BE49-F238E27FC236}">
                  <a16:creationId xmlns:a16="http://schemas.microsoft.com/office/drawing/2014/main" id="{6715F028-3A13-4D5F-86C4-74C0AD81D6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2" y="359973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208" name="Freeform: Shape 207">
              <a:extLst>
                <a:ext uri="{FF2B5EF4-FFF2-40B4-BE49-F238E27FC236}">
                  <a16:creationId xmlns:a16="http://schemas.microsoft.com/office/drawing/2014/main" id="{DC6C9B50-47B3-44E7-B897-43D010A189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8" y="359973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209" name="Freeform: Shape 208">
              <a:extLst>
                <a:ext uri="{FF2B5EF4-FFF2-40B4-BE49-F238E27FC236}">
                  <a16:creationId xmlns:a16="http://schemas.microsoft.com/office/drawing/2014/main" id="{F3F602F0-702E-4D5F-A4FC-0E602C02B9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37" y="359973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210" name="Freeform: Shape 209">
              <a:extLst>
                <a:ext uri="{FF2B5EF4-FFF2-40B4-BE49-F238E27FC236}">
                  <a16:creationId xmlns:a16="http://schemas.microsoft.com/office/drawing/2014/main" id="{9F379870-B34C-4DFC-9F0A-BDAB8C89FE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65898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211" name="Freeform: Shape 210">
              <a:extLst>
                <a:ext uri="{FF2B5EF4-FFF2-40B4-BE49-F238E27FC236}">
                  <a16:creationId xmlns:a16="http://schemas.microsoft.com/office/drawing/2014/main" id="{641092AC-FED1-4D1D-B57C-0AC883CA95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46" y="36589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212" name="Freeform: Shape 211">
              <a:extLst>
                <a:ext uri="{FF2B5EF4-FFF2-40B4-BE49-F238E27FC236}">
                  <a16:creationId xmlns:a16="http://schemas.microsoft.com/office/drawing/2014/main" id="{EA8A0B5E-5BB1-46AF-AC31-7D3756F354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1" y="3658981"/>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213" name="Freeform: Shape 212">
              <a:extLst>
                <a:ext uri="{FF2B5EF4-FFF2-40B4-BE49-F238E27FC236}">
                  <a16:creationId xmlns:a16="http://schemas.microsoft.com/office/drawing/2014/main" id="{1C519384-2192-432B-B768-64B4BC2DA9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2" y="36589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214" name="Freeform: Shape 213">
              <a:extLst>
                <a:ext uri="{FF2B5EF4-FFF2-40B4-BE49-F238E27FC236}">
                  <a16:creationId xmlns:a16="http://schemas.microsoft.com/office/drawing/2014/main" id="{13C77A9D-44F0-4289-A611-D8AF813570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8" y="36589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215" name="Freeform: Shape 214">
              <a:extLst>
                <a:ext uri="{FF2B5EF4-FFF2-40B4-BE49-F238E27FC236}">
                  <a16:creationId xmlns:a16="http://schemas.microsoft.com/office/drawing/2014/main" id="{0A54AEDC-E418-4E02-A713-6CE30C0CDD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41" y="365897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216" name="Freeform: Shape 215">
              <a:extLst>
                <a:ext uri="{FF2B5EF4-FFF2-40B4-BE49-F238E27FC236}">
                  <a16:creationId xmlns:a16="http://schemas.microsoft.com/office/drawing/2014/main" id="{24FECFE3-9F31-47B0-B17F-CF2A1CEE85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9" y="371813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217" name="Freeform: Shape 216">
              <a:extLst>
                <a:ext uri="{FF2B5EF4-FFF2-40B4-BE49-F238E27FC236}">
                  <a16:creationId xmlns:a16="http://schemas.microsoft.com/office/drawing/2014/main" id="{68167DF4-8B16-419B-B7BA-2FD5FF6CC8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50" y="371813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218" name="Freeform: Shape 217">
              <a:extLst>
                <a:ext uri="{FF2B5EF4-FFF2-40B4-BE49-F238E27FC236}">
                  <a16:creationId xmlns:a16="http://schemas.microsoft.com/office/drawing/2014/main" id="{A543D24F-44C0-4DDF-A30E-8C8407548F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5" y="3718130"/>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219" name="Freeform: Shape 218">
              <a:extLst>
                <a:ext uri="{FF2B5EF4-FFF2-40B4-BE49-F238E27FC236}">
                  <a16:creationId xmlns:a16="http://schemas.microsoft.com/office/drawing/2014/main" id="{63DEAE3C-3931-41EE-B4A1-F9385602BE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5" y="371813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220" name="Freeform: Shape 219">
              <a:extLst>
                <a:ext uri="{FF2B5EF4-FFF2-40B4-BE49-F238E27FC236}">
                  <a16:creationId xmlns:a16="http://schemas.microsoft.com/office/drawing/2014/main" id="{B11945CD-32F6-4C09-82AF-5510512312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92" y="371812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221" name="Freeform: Shape 220">
              <a:extLst>
                <a:ext uri="{FF2B5EF4-FFF2-40B4-BE49-F238E27FC236}">
                  <a16:creationId xmlns:a16="http://schemas.microsoft.com/office/drawing/2014/main" id="{9109F44F-512F-4792-AED2-ECA80DDE16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40" y="37181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222" name="Freeform: Shape 221">
              <a:extLst>
                <a:ext uri="{FF2B5EF4-FFF2-40B4-BE49-F238E27FC236}">
                  <a16:creationId xmlns:a16="http://schemas.microsoft.com/office/drawing/2014/main" id="{29B9E19B-BC56-46F2-BFFF-1688CEA55A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777375"/>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223" name="Freeform: Shape 222">
              <a:extLst>
                <a:ext uri="{FF2B5EF4-FFF2-40B4-BE49-F238E27FC236}">
                  <a16:creationId xmlns:a16="http://schemas.microsoft.com/office/drawing/2014/main" id="{F573BDDE-4AED-43FB-B8D1-B5F3708931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50" y="377737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224" name="Freeform: Shape 223">
              <a:extLst>
                <a:ext uri="{FF2B5EF4-FFF2-40B4-BE49-F238E27FC236}">
                  <a16:creationId xmlns:a16="http://schemas.microsoft.com/office/drawing/2014/main" id="{EFFDA684-6DFF-4629-830E-6F2ACAB8C3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6" y="3777375"/>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dirty="0"/>
            </a:p>
          </p:txBody>
        </p:sp>
        <p:sp>
          <p:nvSpPr>
            <p:cNvPr id="225" name="Freeform: Shape 224">
              <a:extLst>
                <a:ext uri="{FF2B5EF4-FFF2-40B4-BE49-F238E27FC236}">
                  <a16:creationId xmlns:a16="http://schemas.microsoft.com/office/drawing/2014/main" id="{92E23250-6349-4726-AF61-08A57B3A2E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55" y="3777354"/>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226" name="Freeform: Shape 225">
              <a:extLst>
                <a:ext uri="{FF2B5EF4-FFF2-40B4-BE49-F238E27FC236}">
                  <a16:creationId xmlns:a16="http://schemas.microsoft.com/office/drawing/2014/main" id="{8536AAE6-5497-4B0A-9C9F-4EAA1BB322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314" y="377745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dirty="0"/>
            </a:p>
          </p:txBody>
        </p:sp>
        <p:sp>
          <p:nvSpPr>
            <p:cNvPr id="227" name="Freeform: Shape 226">
              <a:extLst>
                <a:ext uri="{FF2B5EF4-FFF2-40B4-BE49-F238E27FC236}">
                  <a16:creationId xmlns:a16="http://schemas.microsoft.com/office/drawing/2014/main" id="{52B72898-B9DE-4574-BB20-0C317954D4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4" y="37774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grpSp>
      <p:sp>
        <p:nvSpPr>
          <p:cNvPr id="4" name="Title 1">
            <a:extLst>
              <a:ext uri="{FF2B5EF4-FFF2-40B4-BE49-F238E27FC236}">
                <a16:creationId xmlns:a16="http://schemas.microsoft.com/office/drawing/2014/main" id="{11DC532A-96D0-9EFD-F0CD-8F7A9F7710BB}"/>
              </a:ext>
            </a:extLst>
          </p:cNvPr>
          <p:cNvSpPr txBox="1">
            <a:spLocks/>
          </p:cNvSpPr>
          <p:nvPr/>
        </p:nvSpPr>
        <p:spPr>
          <a:xfrm>
            <a:off x="3837870" y="1696065"/>
            <a:ext cx="4796101" cy="19491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kern="1200" dirty="0">
                <a:solidFill>
                  <a:schemeClr val="accent6"/>
                </a:solidFill>
                <a:latin typeface="+mj-lt"/>
                <a:ea typeface="+mj-ea"/>
                <a:cs typeface="+mj-cs"/>
              </a:rPr>
              <a:t>All Thriller, No Filler</a:t>
            </a:r>
          </a:p>
        </p:txBody>
      </p:sp>
      <p:sp>
        <p:nvSpPr>
          <p:cNvPr id="2" name="Slide Number Placeholder 1">
            <a:extLst>
              <a:ext uri="{FF2B5EF4-FFF2-40B4-BE49-F238E27FC236}">
                <a16:creationId xmlns:a16="http://schemas.microsoft.com/office/drawing/2014/main" id="{B21D6255-F632-7B15-5B4C-38D2771B9D4C}"/>
              </a:ext>
            </a:extLst>
          </p:cNvPr>
          <p:cNvSpPr>
            <a:spLocks noGrp="1"/>
          </p:cNvSpPr>
          <p:nvPr>
            <p:ph type="sldNum" sz="quarter" idx="12"/>
          </p:nvPr>
        </p:nvSpPr>
        <p:spPr/>
        <p:txBody>
          <a:bodyPr/>
          <a:lstStyle/>
          <a:p>
            <a:fld id="{160AE0CF-35BD-304C-B0F0-C5CCA5CC539D}" type="slidenum">
              <a:rPr lang="en-US" smtClean="0"/>
              <a:t>32</a:t>
            </a:fld>
            <a:endParaRPr lang="en-US" dirty="0"/>
          </a:p>
        </p:txBody>
      </p:sp>
    </p:spTree>
    <p:extLst>
      <p:ext uri="{BB962C8B-B14F-4D97-AF65-F5344CB8AC3E}">
        <p14:creationId xmlns:p14="http://schemas.microsoft.com/office/powerpoint/2010/main" val="3756365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A397E3E-B90C-4D82-BAAA-36F7AC6A45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E16C8D8F-10E9-4498-ABDB-0F923F8B68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24561"/>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11" name="Freeform: Shape 10">
            <a:extLst>
              <a:ext uri="{FF2B5EF4-FFF2-40B4-BE49-F238E27FC236}">
                <a16:creationId xmlns:a16="http://schemas.microsoft.com/office/drawing/2014/main" id="{1E5A83E3-8A11-4492-BB6E-F5F2240316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64296"/>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13" name="Freeform: Shape 12">
            <a:extLst>
              <a:ext uri="{FF2B5EF4-FFF2-40B4-BE49-F238E27FC236}">
                <a16:creationId xmlns:a16="http://schemas.microsoft.com/office/drawing/2014/main" id="{8CF5E676-CA04-4CED-9F1E-5026ED66E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782347" cy="2943932"/>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15" name="Freeform: Shape 14">
            <a:extLst>
              <a:ext uri="{FF2B5EF4-FFF2-40B4-BE49-F238E27FC236}">
                <a16:creationId xmlns:a16="http://schemas.microsoft.com/office/drawing/2014/main" id="{6BA9E676-A8FC-4C2F-8D78-C13ED8ABD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782347" cy="2943932"/>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2">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17" name="Freeform: Shape 16">
            <a:extLst>
              <a:ext uri="{FF2B5EF4-FFF2-40B4-BE49-F238E27FC236}">
                <a16:creationId xmlns:a16="http://schemas.microsoft.com/office/drawing/2014/main" id="{A2B5CBEA-F125-49B6-8335-227C325B11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65207" y="4529611"/>
            <a:ext cx="2426793" cy="2328389"/>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9" name="Freeform: Shape 18">
            <a:extLst>
              <a:ext uri="{FF2B5EF4-FFF2-40B4-BE49-F238E27FC236}">
                <a16:creationId xmlns:a16="http://schemas.microsoft.com/office/drawing/2014/main" id="{EECD79B5-5FC5-495F-BFD6-346C16E787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65207" y="4529611"/>
            <a:ext cx="2426793" cy="2328389"/>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6">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1" name="Rectangle 20">
            <a:extLst>
              <a:ext uri="{FF2B5EF4-FFF2-40B4-BE49-F238E27FC236}">
                <a16:creationId xmlns:a16="http://schemas.microsoft.com/office/drawing/2014/main" id="{2C1D3151-5F97-4860-B56C-C98BD62CC2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21898" y="819446"/>
            <a:ext cx="8751370" cy="5402463"/>
          </a:xfrm>
          <a:prstGeom prst="rect">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2D9D048-3063-435A-8C23-26C1907E9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21898" y="819446"/>
            <a:ext cx="8751370" cy="5402463"/>
          </a:xfrm>
          <a:prstGeom prst="rect">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8DE96824-E506-4448-8704-5EC7BF7BC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20315" y="727769"/>
            <a:ext cx="8751370" cy="5402463"/>
          </a:xfrm>
          <a:prstGeom prst="rect">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60B97AA-A1D0-FF5E-8A96-6EA6F3C6D70F}"/>
              </a:ext>
            </a:extLst>
          </p:cNvPr>
          <p:cNvSpPr>
            <a:spLocks noGrp="1"/>
          </p:cNvSpPr>
          <p:nvPr>
            <p:ph type="title"/>
          </p:nvPr>
        </p:nvSpPr>
        <p:spPr>
          <a:xfrm>
            <a:off x="2381534" y="1344304"/>
            <a:ext cx="7451678" cy="2843702"/>
          </a:xfrm>
        </p:spPr>
        <p:txBody>
          <a:bodyPr vert="horz" lIns="91440" tIns="45720" rIns="91440" bIns="45720" rtlCol="0" anchor="b">
            <a:normAutofit/>
          </a:bodyPr>
          <a:lstStyle/>
          <a:p>
            <a:pPr algn="ctr"/>
            <a:r>
              <a:rPr lang="en-US" sz="5400" kern="1200" dirty="0">
                <a:solidFill>
                  <a:schemeClr val="accent6"/>
                </a:solidFill>
                <a:latin typeface="+mj-lt"/>
                <a:ea typeface="+mj-ea"/>
                <a:cs typeface="+mj-cs"/>
              </a:rPr>
              <a:t>Part 1: Organizational Risk</a:t>
            </a:r>
          </a:p>
        </p:txBody>
      </p:sp>
      <p:sp>
        <p:nvSpPr>
          <p:cNvPr id="27" name="Oval 26">
            <a:extLst>
              <a:ext uri="{FF2B5EF4-FFF2-40B4-BE49-F238E27FC236}">
                <a16:creationId xmlns:a16="http://schemas.microsoft.com/office/drawing/2014/main" id="{4D1A5E71-B6B6-486A-8CDC-C7ABD9B90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9446" y="4786746"/>
            <a:ext cx="620727" cy="620727"/>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9" name="Oval 28">
            <a:extLst>
              <a:ext uri="{FF2B5EF4-FFF2-40B4-BE49-F238E27FC236}">
                <a16:creationId xmlns:a16="http://schemas.microsoft.com/office/drawing/2014/main" id="{B6C541AE-9B02-44C0-B8C6-B2DEA7ED38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9446" y="4786746"/>
            <a:ext cx="620727" cy="620727"/>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Slide Number Placeholder 2">
            <a:extLst>
              <a:ext uri="{FF2B5EF4-FFF2-40B4-BE49-F238E27FC236}">
                <a16:creationId xmlns:a16="http://schemas.microsoft.com/office/drawing/2014/main" id="{994AF85B-712F-56F7-86DE-7BF6644A01EA}"/>
              </a:ext>
            </a:extLst>
          </p:cNvPr>
          <p:cNvSpPr>
            <a:spLocks noGrp="1"/>
          </p:cNvSpPr>
          <p:nvPr>
            <p:ph type="sldNum" sz="quarter" idx="12"/>
          </p:nvPr>
        </p:nvSpPr>
        <p:spPr/>
        <p:txBody>
          <a:bodyPr/>
          <a:lstStyle/>
          <a:p>
            <a:fld id="{160AE0CF-35BD-304C-B0F0-C5CCA5CC539D}" type="slidenum">
              <a:rPr lang="en-US" smtClean="0"/>
              <a:t>4</a:t>
            </a:fld>
            <a:endParaRPr lang="en-US" dirty="0"/>
          </a:p>
        </p:txBody>
      </p:sp>
    </p:spTree>
    <p:extLst>
      <p:ext uri="{BB962C8B-B14F-4D97-AF65-F5344CB8AC3E}">
        <p14:creationId xmlns:p14="http://schemas.microsoft.com/office/powerpoint/2010/main" val="2932883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D14B9-2EA3-311E-F179-51515647E86F}"/>
              </a:ext>
            </a:extLst>
          </p:cNvPr>
          <p:cNvSpPr>
            <a:spLocks noGrp="1"/>
          </p:cNvSpPr>
          <p:nvPr>
            <p:ph type="title"/>
          </p:nvPr>
        </p:nvSpPr>
        <p:spPr/>
        <p:txBody>
          <a:bodyPr/>
          <a:lstStyle/>
          <a:p>
            <a:r>
              <a:rPr lang="en-US" dirty="0"/>
              <a:t>Why is Organizational Risk Important?</a:t>
            </a:r>
          </a:p>
        </p:txBody>
      </p:sp>
      <p:sp>
        <p:nvSpPr>
          <p:cNvPr id="3" name="Content Placeholder 2">
            <a:extLst>
              <a:ext uri="{FF2B5EF4-FFF2-40B4-BE49-F238E27FC236}">
                <a16:creationId xmlns:a16="http://schemas.microsoft.com/office/drawing/2014/main" id="{C84AFE94-569A-4EAF-B821-9DA6034701DE}"/>
              </a:ext>
            </a:extLst>
          </p:cNvPr>
          <p:cNvSpPr>
            <a:spLocks noGrp="1"/>
          </p:cNvSpPr>
          <p:nvPr>
            <p:ph idx="1"/>
          </p:nvPr>
        </p:nvSpPr>
        <p:spPr/>
        <p:txBody>
          <a:bodyPr>
            <a:normAutofit fontScale="92500" lnSpcReduction="20000"/>
          </a:bodyPr>
          <a:lstStyle/>
          <a:p>
            <a:pPr marL="0" indent="0">
              <a:buNone/>
            </a:pPr>
            <a:r>
              <a:rPr lang="en-US" dirty="0"/>
              <a:t>Virtually no one cares about the critical devices hidden in server closets. Technical diatribes fall flat.</a:t>
            </a:r>
          </a:p>
          <a:p>
            <a:pPr marL="0" indent="0">
              <a:buNone/>
            </a:pPr>
            <a:r>
              <a:rPr lang="en-US" b="1" dirty="0"/>
              <a:t>Everyone cares about their personal or team’s work products, and their value recognition.</a:t>
            </a:r>
            <a:endParaRPr lang="en-US" dirty="0"/>
          </a:p>
          <a:p>
            <a:pPr marL="0" indent="0">
              <a:buNone/>
            </a:pPr>
            <a:r>
              <a:rPr lang="en-US" dirty="0"/>
              <a:t>Examples: </a:t>
            </a:r>
          </a:p>
          <a:p>
            <a:r>
              <a:rPr lang="en-US" dirty="0"/>
              <a:t>“The core router is broken because of a power supply failure in the </a:t>
            </a:r>
            <a:r>
              <a:rPr lang="en-US" dirty="0" err="1"/>
              <a:t>jinghazar</a:t>
            </a:r>
            <a:r>
              <a:rPr lang="en-US" dirty="0"/>
              <a:t> rack </a:t>
            </a:r>
            <a:r>
              <a:rPr lang="en-US" dirty="0" err="1"/>
              <a:t>flugelnixt</a:t>
            </a:r>
            <a:r>
              <a:rPr lang="en-US" dirty="0"/>
              <a:t>.” </a:t>
            </a:r>
            <a:r>
              <a:rPr lang="en-US" i="1" dirty="0"/>
              <a:t>will not accelerate its repair</a:t>
            </a:r>
            <a:r>
              <a:rPr lang="en-US" dirty="0"/>
              <a:t>.</a:t>
            </a:r>
          </a:p>
          <a:p>
            <a:r>
              <a:rPr lang="en-US" dirty="0"/>
              <a:t>“You cannot enter sales orders unless I get immediate funds to replace the core router” </a:t>
            </a:r>
            <a:r>
              <a:rPr lang="en-US" i="1" dirty="0"/>
              <a:t>is more likely to gain traction</a:t>
            </a:r>
            <a:r>
              <a:rPr lang="en-US" dirty="0"/>
              <a:t>.</a:t>
            </a:r>
          </a:p>
          <a:p>
            <a:pPr marL="0" indent="0">
              <a:buNone/>
            </a:pPr>
            <a:r>
              <a:rPr lang="en-US" b="1" dirty="0"/>
              <a:t>For your incident and crisis preparation: </a:t>
            </a:r>
            <a:r>
              <a:rPr lang="en-US" dirty="0"/>
              <a:t>get to know your organization and its key objectives. Document these as high-level Key Risk Focus Areas so you can communicate with words that will deliver impact.</a:t>
            </a:r>
          </a:p>
        </p:txBody>
      </p:sp>
      <p:sp>
        <p:nvSpPr>
          <p:cNvPr id="4" name="Slide Number Placeholder 3">
            <a:extLst>
              <a:ext uri="{FF2B5EF4-FFF2-40B4-BE49-F238E27FC236}">
                <a16:creationId xmlns:a16="http://schemas.microsoft.com/office/drawing/2014/main" id="{94C67CED-69BC-EA90-C176-714078F4639D}"/>
              </a:ext>
            </a:extLst>
          </p:cNvPr>
          <p:cNvSpPr>
            <a:spLocks noGrp="1"/>
          </p:cNvSpPr>
          <p:nvPr>
            <p:ph type="sldNum" sz="quarter" idx="12"/>
          </p:nvPr>
        </p:nvSpPr>
        <p:spPr/>
        <p:txBody>
          <a:bodyPr/>
          <a:lstStyle/>
          <a:p>
            <a:fld id="{160AE0CF-35BD-304C-B0F0-C5CCA5CC539D}" type="slidenum">
              <a:rPr lang="en-US" smtClean="0"/>
              <a:t>5</a:t>
            </a:fld>
            <a:endParaRPr lang="en-US" dirty="0"/>
          </a:p>
        </p:txBody>
      </p:sp>
    </p:spTree>
    <p:extLst>
      <p:ext uri="{BB962C8B-B14F-4D97-AF65-F5344CB8AC3E}">
        <p14:creationId xmlns:p14="http://schemas.microsoft.com/office/powerpoint/2010/main" val="1428018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4BB0B-9E22-417D-783B-DB52EFF4AE53}"/>
              </a:ext>
            </a:extLst>
          </p:cNvPr>
          <p:cNvSpPr>
            <a:spLocks noGrp="1"/>
          </p:cNvSpPr>
          <p:nvPr>
            <p:ph type="title"/>
          </p:nvPr>
        </p:nvSpPr>
        <p:spPr/>
        <p:txBody>
          <a:bodyPr/>
          <a:lstStyle/>
          <a:p>
            <a:r>
              <a:rPr lang="en-US" dirty="0"/>
              <a:t>Key Risk Focus Areas: simple is better. </a:t>
            </a:r>
          </a:p>
        </p:txBody>
      </p:sp>
      <p:sp>
        <p:nvSpPr>
          <p:cNvPr id="3" name="Content Placeholder 2">
            <a:extLst>
              <a:ext uri="{FF2B5EF4-FFF2-40B4-BE49-F238E27FC236}">
                <a16:creationId xmlns:a16="http://schemas.microsoft.com/office/drawing/2014/main" id="{654EAEA6-2509-08A0-42FF-DF0720408504}"/>
              </a:ext>
            </a:extLst>
          </p:cNvPr>
          <p:cNvSpPr>
            <a:spLocks noGrp="1"/>
          </p:cNvSpPr>
          <p:nvPr>
            <p:ph idx="1"/>
          </p:nvPr>
        </p:nvSpPr>
        <p:spPr/>
        <p:txBody>
          <a:bodyPr/>
          <a:lstStyle/>
          <a:p>
            <a:pPr marL="0" indent="0">
              <a:buNone/>
            </a:pPr>
            <a:r>
              <a:rPr lang="en-US" dirty="0"/>
              <a:t>Examples from the real world:</a:t>
            </a:r>
          </a:p>
        </p:txBody>
      </p:sp>
      <p:sp>
        <p:nvSpPr>
          <p:cNvPr id="9" name="Rounded Rectangle 8">
            <a:extLst>
              <a:ext uri="{FF2B5EF4-FFF2-40B4-BE49-F238E27FC236}">
                <a16:creationId xmlns:a16="http://schemas.microsoft.com/office/drawing/2014/main" id="{3C8A260E-8908-6EA2-C64C-508E2C5E1F66}"/>
              </a:ext>
            </a:extLst>
          </p:cNvPr>
          <p:cNvSpPr/>
          <p:nvPr/>
        </p:nvSpPr>
        <p:spPr>
          <a:xfrm>
            <a:off x="1188158" y="2460978"/>
            <a:ext cx="4368800" cy="339795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2400" b="1" dirty="0"/>
              <a:t>Hospitality Industry Organization</a:t>
            </a:r>
          </a:p>
        </p:txBody>
      </p:sp>
      <p:sp>
        <p:nvSpPr>
          <p:cNvPr id="10" name="TextBox 9">
            <a:extLst>
              <a:ext uri="{FF2B5EF4-FFF2-40B4-BE49-F238E27FC236}">
                <a16:creationId xmlns:a16="http://schemas.microsoft.com/office/drawing/2014/main" id="{5A351088-9FBB-A1EA-FC7B-30C938FE79C0}"/>
              </a:ext>
            </a:extLst>
          </p:cNvPr>
          <p:cNvSpPr txBox="1"/>
          <p:nvPr/>
        </p:nvSpPr>
        <p:spPr>
          <a:xfrm>
            <a:off x="1385713" y="3429000"/>
            <a:ext cx="3973689" cy="1938992"/>
          </a:xfrm>
          <a:prstGeom prst="rect">
            <a:avLst/>
          </a:prstGeom>
          <a:noFill/>
        </p:spPr>
        <p:txBody>
          <a:bodyPr wrap="square" rtlCol="0">
            <a:spAutoFit/>
          </a:bodyPr>
          <a:lstStyle/>
          <a:p>
            <a:pPr marL="342900" indent="-342900">
              <a:buAutoNum type="arabicPeriod"/>
            </a:pPr>
            <a:r>
              <a:rPr lang="en-US" sz="2400" dirty="0">
                <a:solidFill>
                  <a:schemeClr val="bg2">
                    <a:lumMod val="90000"/>
                  </a:schemeClr>
                </a:solidFill>
              </a:rPr>
              <a:t>Operations and Guest Experience</a:t>
            </a:r>
          </a:p>
          <a:p>
            <a:pPr marL="342900" indent="-342900">
              <a:buAutoNum type="arabicPeriod"/>
            </a:pPr>
            <a:r>
              <a:rPr lang="en-US" sz="2400" dirty="0">
                <a:solidFill>
                  <a:schemeClr val="bg2">
                    <a:lumMod val="90000"/>
                  </a:schemeClr>
                </a:solidFill>
              </a:rPr>
              <a:t>Finances</a:t>
            </a:r>
          </a:p>
          <a:p>
            <a:pPr marL="342900" indent="-342900">
              <a:buAutoNum type="arabicPeriod"/>
            </a:pPr>
            <a:r>
              <a:rPr lang="en-US" sz="2400" dirty="0">
                <a:solidFill>
                  <a:schemeClr val="bg2">
                    <a:lumMod val="90000"/>
                  </a:schemeClr>
                </a:solidFill>
              </a:rPr>
              <a:t>Brand and Reputation</a:t>
            </a:r>
          </a:p>
          <a:p>
            <a:pPr marL="342900" indent="-342900">
              <a:buAutoNum type="arabicPeriod"/>
            </a:pPr>
            <a:r>
              <a:rPr lang="en-US" sz="2400" dirty="0">
                <a:solidFill>
                  <a:schemeClr val="bg2">
                    <a:lumMod val="90000"/>
                  </a:schemeClr>
                </a:solidFill>
              </a:rPr>
              <a:t>Asset Protection</a:t>
            </a:r>
          </a:p>
        </p:txBody>
      </p:sp>
      <p:sp>
        <p:nvSpPr>
          <p:cNvPr id="11" name="Rounded Rectangle 10">
            <a:extLst>
              <a:ext uri="{FF2B5EF4-FFF2-40B4-BE49-F238E27FC236}">
                <a16:creationId xmlns:a16="http://schemas.microsoft.com/office/drawing/2014/main" id="{7FF5CA16-FAD9-E721-F1D5-2D40C8D19F55}"/>
              </a:ext>
            </a:extLst>
          </p:cNvPr>
          <p:cNvSpPr/>
          <p:nvPr/>
        </p:nvSpPr>
        <p:spPr>
          <a:xfrm>
            <a:off x="6270979" y="2460978"/>
            <a:ext cx="4368800" cy="339795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2400" b="1" dirty="0"/>
              <a:t>Transportation Industry Organization</a:t>
            </a:r>
          </a:p>
        </p:txBody>
      </p:sp>
      <p:sp>
        <p:nvSpPr>
          <p:cNvPr id="13" name="TextBox 12">
            <a:extLst>
              <a:ext uri="{FF2B5EF4-FFF2-40B4-BE49-F238E27FC236}">
                <a16:creationId xmlns:a16="http://schemas.microsoft.com/office/drawing/2014/main" id="{B52E30CE-6CEB-6897-F8B3-794101CF8EA8}"/>
              </a:ext>
            </a:extLst>
          </p:cNvPr>
          <p:cNvSpPr txBox="1"/>
          <p:nvPr/>
        </p:nvSpPr>
        <p:spPr>
          <a:xfrm>
            <a:off x="6666090" y="3613666"/>
            <a:ext cx="3973689" cy="1569660"/>
          </a:xfrm>
          <a:prstGeom prst="rect">
            <a:avLst/>
          </a:prstGeom>
          <a:noFill/>
        </p:spPr>
        <p:txBody>
          <a:bodyPr wrap="square" rtlCol="0">
            <a:spAutoFit/>
          </a:bodyPr>
          <a:lstStyle/>
          <a:p>
            <a:pPr marL="342900" indent="-342900">
              <a:buAutoNum type="arabicPeriod"/>
            </a:pPr>
            <a:r>
              <a:rPr lang="en-US" sz="2400" dirty="0">
                <a:solidFill>
                  <a:schemeClr val="bg2">
                    <a:lumMod val="90000"/>
                  </a:schemeClr>
                </a:solidFill>
              </a:rPr>
              <a:t>Customer Satisfaction</a:t>
            </a:r>
          </a:p>
          <a:p>
            <a:pPr marL="342900" indent="-342900">
              <a:buAutoNum type="arabicPeriod"/>
            </a:pPr>
            <a:r>
              <a:rPr lang="en-US" sz="2400" dirty="0">
                <a:solidFill>
                  <a:schemeClr val="bg2">
                    <a:lumMod val="90000"/>
                  </a:schemeClr>
                </a:solidFill>
              </a:rPr>
              <a:t>Continuity of Operations</a:t>
            </a:r>
          </a:p>
          <a:p>
            <a:pPr marL="342900" indent="-342900">
              <a:buAutoNum type="arabicPeriod"/>
            </a:pPr>
            <a:r>
              <a:rPr lang="en-US" sz="2400" dirty="0">
                <a:solidFill>
                  <a:schemeClr val="bg2">
                    <a:lumMod val="90000"/>
                  </a:schemeClr>
                </a:solidFill>
              </a:rPr>
              <a:t>Cashflow</a:t>
            </a:r>
          </a:p>
          <a:p>
            <a:pPr marL="342900" indent="-342900">
              <a:buAutoNum type="arabicPeriod"/>
            </a:pPr>
            <a:r>
              <a:rPr lang="en-US" sz="2400" dirty="0">
                <a:solidFill>
                  <a:schemeClr val="bg2">
                    <a:lumMod val="90000"/>
                  </a:schemeClr>
                </a:solidFill>
              </a:rPr>
              <a:t>Asset Value</a:t>
            </a:r>
          </a:p>
        </p:txBody>
      </p:sp>
      <p:sp>
        <p:nvSpPr>
          <p:cNvPr id="4" name="Slide Number Placeholder 3">
            <a:extLst>
              <a:ext uri="{FF2B5EF4-FFF2-40B4-BE49-F238E27FC236}">
                <a16:creationId xmlns:a16="http://schemas.microsoft.com/office/drawing/2014/main" id="{353C2B8A-EA1E-B7B4-537B-4FAD55467E61}"/>
              </a:ext>
            </a:extLst>
          </p:cNvPr>
          <p:cNvSpPr>
            <a:spLocks noGrp="1"/>
          </p:cNvSpPr>
          <p:nvPr>
            <p:ph type="sldNum" sz="quarter" idx="12"/>
          </p:nvPr>
        </p:nvSpPr>
        <p:spPr/>
        <p:txBody>
          <a:bodyPr/>
          <a:lstStyle/>
          <a:p>
            <a:fld id="{160AE0CF-35BD-304C-B0F0-C5CCA5CC539D}" type="slidenum">
              <a:rPr lang="en-US" smtClean="0"/>
              <a:t>6</a:t>
            </a:fld>
            <a:endParaRPr lang="en-US" dirty="0"/>
          </a:p>
        </p:txBody>
      </p:sp>
    </p:spTree>
    <p:extLst>
      <p:ext uri="{BB962C8B-B14F-4D97-AF65-F5344CB8AC3E}">
        <p14:creationId xmlns:p14="http://schemas.microsoft.com/office/powerpoint/2010/main" val="1207401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E6812-B200-C7CF-2240-462AD1E46840}"/>
              </a:ext>
            </a:extLst>
          </p:cNvPr>
          <p:cNvSpPr>
            <a:spLocks noGrp="1"/>
          </p:cNvSpPr>
          <p:nvPr>
            <p:ph type="title"/>
          </p:nvPr>
        </p:nvSpPr>
        <p:spPr/>
        <p:txBody>
          <a:bodyPr/>
          <a:lstStyle/>
          <a:p>
            <a:r>
              <a:rPr lang="en-US" dirty="0"/>
              <a:t>What is important to my organization?</a:t>
            </a:r>
          </a:p>
        </p:txBody>
      </p:sp>
      <p:sp>
        <p:nvSpPr>
          <p:cNvPr id="3" name="Content Placeholder 2">
            <a:extLst>
              <a:ext uri="{FF2B5EF4-FFF2-40B4-BE49-F238E27FC236}">
                <a16:creationId xmlns:a16="http://schemas.microsoft.com/office/drawing/2014/main" id="{ECDEBBFF-3D70-5AE3-63B0-B5CE02CEF507}"/>
              </a:ext>
            </a:extLst>
          </p:cNvPr>
          <p:cNvSpPr>
            <a:spLocks noGrp="1"/>
          </p:cNvSpPr>
          <p:nvPr>
            <p:ph idx="1"/>
          </p:nvPr>
        </p:nvSpPr>
        <p:spPr/>
        <p:txBody>
          <a:bodyPr>
            <a:normAutofit/>
          </a:bodyPr>
          <a:lstStyle/>
          <a:p>
            <a:pPr marL="0" indent="0">
              <a:buNone/>
            </a:pPr>
            <a:r>
              <a:rPr lang="en-US" dirty="0"/>
              <a:t>As cybersecurity professionals, understanding what’s important to our stakeholders, and helps us accelerate action during crisis.</a:t>
            </a:r>
          </a:p>
          <a:p>
            <a:pPr marL="0" indent="0">
              <a:buNone/>
            </a:pPr>
            <a:endParaRPr lang="en-US" dirty="0"/>
          </a:p>
          <a:p>
            <a:pPr marL="0" indent="0">
              <a:buNone/>
            </a:pPr>
            <a:r>
              <a:rPr lang="en-US" dirty="0"/>
              <a:t>Sources of information may include:</a:t>
            </a:r>
          </a:p>
          <a:p>
            <a:r>
              <a:rPr lang="en-US" dirty="0"/>
              <a:t>Vision / Mission Statements.</a:t>
            </a:r>
          </a:p>
          <a:p>
            <a:r>
              <a:rPr lang="en-US" dirty="0"/>
              <a:t>Senior leadership positions (e.g. VP Finance, VP Operations).</a:t>
            </a:r>
          </a:p>
          <a:p>
            <a:r>
              <a:rPr lang="en-US" dirty="0"/>
              <a:t>Products and services.</a:t>
            </a:r>
          </a:p>
          <a:p>
            <a:r>
              <a:rPr lang="en-US" dirty="0"/>
              <a:t>Historical decisions.</a:t>
            </a:r>
          </a:p>
        </p:txBody>
      </p:sp>
      <p:sp>
        <p:nvSpPr>
          <p:cNvPr id="4" name="Slide Number Placeholder 3">
            <a:extLst>
              <a:ext uri="{FF2B5EF4-FFF2-40B4-BE49-F238E27FC236}">
                <a16:creationId xmlns:a16="http://schemas.microsoft.com/office/drawing/2014/main" id="{0D5F2186-573A-1689-839F-12FA105AD22F}"/>
              </a:ext>
            </a:extLst>
          </p:cNvPr>
          <p:cNvSpPr>
            <a:spLocks noGrp="1"/>
          </p:cNvSpPr>
          <p:nvPr>
            <p:ph type="sldNum" sz="quarter" idx="12"/>
          </p:nvPr>
        </p:nvSpPr>
        <p:spPr/>
        <p:txBody>
          <a:bodyPr/>
          <a:lstStyle/>
          <a:p>
            <a:fld id="{160AE0CF-35BD-304C-B0F0-C5CCA5CC539D}" type="slidenum">
              <a:rPr lang="en-US" smtClean="0"/>
              <a:t>7</a:t>
            </a:fld>
            <a:endParaRPr lang="en-US" dirty="0"/>
          </a:p>
        </p:txBody>
      </p:sp>
    </p:spTree>
    <p:extLst>
      <p:ext uri="{BB962C8B-B14F-4D97-AF65-F5344CB8AC3E}">
        <p14:creationId xmlns:p14="http://schemas.microsoft.com/office/powerpoint/2010/main" val="2654257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FFB9E-DBEF-1F0E-8EAA-5737075A9E76}"/>
              </a:ext>
            </a:extLst>
          </p:cNvPr>
          <p:cNvSpPr>
            <a:spLocks noGrp="1"/>
          </p:cNvSpPr>
          <p:nvPr>
            <p:ph type="title"/>
          </p:nvPr>
        </p:nvSpPr>
        <p:spPr/>
        <p:txBody>
          <a:bodyPr/>
          <a:lstStyle/>
          <a:p>
            <a:r>
              <a:rPr lang="en-US" dirty="0"/>
              <a:t>Your Key Risks Focus Areas </a:t>
            </a:r>
          </a:p>
        </p:txBody>
      </p:sp>
      <p:sp>
        <p:nvSpPr>
          <p:cNvPr id="3" name="Content Placeholder 2">
            <a:extLst>
              <a:ext uri="{FF2B5EF4-FFF2-40B4-BE49-F238E27FC236}">
                <a16:creationId xmlns:a16="http://schemas.microsoft.com/office/drawing/2014/main" id="{B312C23A-3438-D9D2-60BB-47877D4667DB}"/>
              </a:ext>
            </a:extLst>
          </p:cNvPr>
          <p:cNvSpPr>
            <a:spLocks noGrp="1"/>
          </p:cNvSpPr>
          <p:nvPr>
            <p:ph idx="1"/>
          </p:nvPr>
        </p:nvSpPr>
        <p:spPr/>
        <p:txBody>
          <a:bodyPr/>
          <a:lstStyle/>
          <a:p>
            <a:pPr marL="0" indent="0">
              <a:buNone/>
            </a:pPr>
            <a:r>
              <a:rPr lang="en-US" dirty="0"/>
              <a:t>To assist you in brainstorming your key risk focus areas, consider using </a:t>
            </a:r>
            <a:r>
              <a:rPr lang="en-US" dirty="0">
                <a:hlinkClick r:id="rId2"/>
              </a:rPr>
              <a:t>Security Catalyst’s</a:t>
            </a:r>
            <a:r>
              <a:rPr lang="en-US" dirty="0"/>
              <a:t> Straight Talk Framework.</a:t>
            </a:r>
          </a:p>
          <a:p>
            <a:pPr marL="514350" indent="-514350">
              <a:buAutoNum type="arabicPeriod"/>
            </a:pPr>
            <a:r>
              <a:rPr lang="en-US" dirty="0"/>
              <a:t>What’s the key risk we need to address, or problem to solve?</a:t>
            </a:r>
          </a:p>
          <a:p>
            <a:pPr marL="514350" indent="-514350">
              <a:buAutoNum type="arabicPeriod"/>
            </a:pPr>
            <a:r>
              <a:rPr lang="en-US" dirty="0"/>
              <a:t>What’s value does this represent to the organization?</a:t>
            </a:r>
          </a:p>
          <a:p>
            <a:pPr marL="514350" indent="-514350">
              <a:buAutoNum type="arabicPeriod"/>
            </a:pPr>
            <a:r>
              <a:rPr lang="en-US" dirty="0"/>
              <a:t>What does success (or business as usual) look like?</a:t>
            </a:r>
          </a:p>
          <a:p>
            <a:pPr marL="514350" indent="-514350">
              <a:buAutoNum type="arabicPeriod"/>
            </a:pPr>
            <a:r>
              <a:rPr lang="en-US" dirty="0"/>
              <a:t>What are the requirements for success?</a:t>
            </a:r>
          </a:p>
          <a:p>
            <a:pPr marL="514350" indent="-514350">
              <a:buAutoNum type="arabicPeriod"/>
            </a:pPr>
            <a:r>
              <a:rPr lang="en-US" dirty="0"/>
              <a:t>How do we communicate about this risk?</a:t>
            </a:r>
          </a:p>
        </p:txBody>
      </p:sp>
      <p:sp>
        <p:nvSpPr>
          <p:cNvPr id="4" name="Slide Number Placeholder 3">
            <a:extLst>
              <a:ext uri="{FF2B5EF4-FFF2-40B4-BE49-F238E27FC236}">
                <a16:creationId xmlns:a16="http://schemas.microsoft.com/office/drawing/2014/main" id="{EF1EA559-E776-1551-1E99-F621EEF5A4EC}"/>
              </a:ext>
            </a:extLst>
          </p:cNvPr>
          <p:cNvSpPr>
            <a:spLocks noGrp="1"/>
          </p:cNvSpPr>
          <p:nvPr>
            <p:ph type="sldNum" sz="quarter" idx="12"/>
          </p:nvPr>
        </p:nvSpPr>
        <p:spPr/>
        <p:txBody>
          <a:bodyPr/>
          <a:lstStyle/>
          <a:p>
            <a:fld id="{160AE0CF-35BD-304C-B0F0-C5CCA5CC539D}" type="slidenum">
              <a:rPr lang="en-US" smtClean="0"/>
              <a:t>8</a:t>
            </a:fld>
            <a:endParaRPr lang="en-US" dirty="0"/>
          </a:p>
        </p:txBody>
      </p:sp>
    </p:spTree>
    <p:extLst>
      <p:ext uri="{BB962C8B-B14F-4D97-AF65-F5344CB8AC3E}">
        <p14:creationId xmlns:p14="http://schemas.microsoft.com/office/powerpoint/2010/main" val="2382592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D933FB-4FE8-0B00-2153-84B74C7C17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60C538-1996-54FA-0CBD-388486A74DEC}"/>
              </a:ext>
            </a:extLst>
          </p:cNvPr>
          <p:cNvSpPr>
            <a:spLocks noGrp="1"/>
          </p:cNvSpPr>
          <p:nvPr>
            <p:ph type="title"/>
          </p:nvPr>
        </p:nvSpPr>
        <p:spPr/>
        <p:txBody>
          <a:bodyPr/>
          <a:lstStyle/>
          <a:p>
            <a:r>
              <a:rPr lang="en-US" b="1" dirty="0"/>
              <a:t>ACTIVITY: </a:t>
            </a:r>
            <a:r>
              <a:rPr lang="en-US" dirty="0"/>
              <a:t>My Organization’s Key Risk Areas</a:t>
            </a:r>
          </a:p>
        </p:txBody>
      </p:sp>
      <p:sp>
        <p:nvSpPr>
          <p:cNvPr id="3" name="Content Placeholder 2">
            <a:extLst>
              <a:ext uri="{FF2B5EF4-FFF2-40B4-BE49-F238E27FC236}">
                <a16:creationId xmlns:a16="http://schemas.microsoft.com/office/drawing/2014/main" id="{90090919-3449-F719-90FB-6EC7F3680735}"/>
              </a:ext>
            </a:extLst>
          </p:cNvPr>
          <p:cNvSpPr>
            <a:spLocks noGrp="1"/>
          </p:cNvSpPr>
          <p:nvPr>
            <p:ph idx="1"/>
          </p:nvPr>
        </p:nvSpPr>
        <p:spPr/>
        <p:txBody>
          <a:bodyPr>
            <a:normAutofit lnSpcReduction="10000"/>
          </a:bodyPr>
          <a:lstStyle/>
          <a:p>
            <a:pPr marL="0" indent="0">
              <a:buNone/>
            </a:pPr>
            <a:r>
              <a:rPr lang="en-US" dirty="0"/>
              <a:t>(Text boxes are free, brainstorm as much as you’d like, re-order them as you try things out).</a:t>
            </a:r>
          </a:p>
          <a:p>
            <a:r>
              <a:rPr lang="en-US" dirty="0"/>
              <a:t> </a:t>
            </a:r>
          </a:p>
          <a:p>
            <a:r>
              <a:rPr lang="en-US" dirty="0"/>
              <a:t> </a:t>
            </a:r>
          </a:p>
          <a:p>
            <a:r>
              <a:rPr lang="en-US" dirty="0"/>
              <a:t> </a:t>
            </a:r>
          </a:p>
          <a:p>
            <a:r>
              <a:rPr lang="en-US" dirty="0"/>
              <a:t> </a:t>
            </a:r>
          </a:p>
          <a:p>
            <a:r>
              <a:rPr lang="en-US" dirty="0"/>
              <a:t> </a:t>
            </a:r>
          </a:p>
          <a:p>
            <a:r>
              <a:rPr lang="en-US" dirty="0"/>
              <a:t> </a:t>
            </a:r>
          </a:p>
          <a:p>
            <a:r>
              <a:rPr lang="en-US" dirty="0"/>
              <a:t> </a:t>
            </a:r>
          </a:p>
        </p:txBody>
      </p:sp>
      <p:sp>
        <p:nvSpPr>
          <p:cNvPr id="4" name="Slide Number Placeholder 3">
            <a:extLst>
              <a:ext uri="{FF2B5EF4-FFF2-40B4-BE49-F238E27FC236}">
                <a16:creationId xmlns:a16="http://schemas.microsoft.com/office/drawing/2014/main" id="{D77E000E-3BE9-09C2-CFEA-17D308D3E2A2}"/>
              </a:ext>
            </a:extLst>
          </p:cNvPr>
          <p:cNvSpPr>
            <a:spLocks noGrp="1"/>
          </p:cNvSpPr>
          <p:nvPr>
            <p:ph type="sldNum" sz="quarter" idx="12"/>
          </p:nvPr>
        </p:nvSpPr>
        <p:spPr/>
        <p:txBody>
          <a:bodyPr/>
          <a:lstStyle/>
          <a:p>
            <a:fld id="{160AE0CF-35BD-304C-B0F0-C5CCA5CC539D}" type="slidenum">
              <a:rPr lang="en-US" smtClean="0"/>
              <a:t>9</a:t>
            </a:fld>
            <a:endParaRPr lang="en-US" dirty="0"/>
          </a:p>
        </p:txBody>
      </p:sp>
    </p:spTree>
    <p:extLst>
      <p:ext uri="{BB962C8B-B14F-4D97-AF65-F5344CB8AC3E}">
        <p14:creationId xmlns:p14="http://schemas.microsoft.com/office/powerpoint/2010/main" val="21297527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434</TotalTime>
  <Words>2179</Words>
  <Application>Microsoft Macintosh PowerPoint</Application>
  <PresentationFormat>Widescreen</PresentationFormat>
  <Paragraphs>227</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Aptos</vt:lpstr>
      <vt:lpstr>Aptos Display</vt:lpstr>
      <vt:lpstr>Arial</vt:lpstr>
      <vt:lpstr>Wingdings</vt:lpstr>
      <vt:lpstr>Office Theme</vt:lpstr>
      <vt:lpstr>All Thriller, No Filler</vt:lpstr>
      <vt:lpstr>This package:</vt:lpstr>
      <vt:lpstr>Contents</vt:lpstr>
      <vt:lpstr>Part 1: Organizational Risk</vt:lpstr>
      <vt:lpstr>Why is Organizational Risk Important?</vt:lpstr>
      <vt:lpstr>Key Risk Focus Areas: simple is better. </vt:lpstr>
      <vt:lpstr>What is important to my organization?</vt:lpstr>
      <vt:lpstr>Your Key Risks Focus Areas </vt:lpstr>
      <vt:lpstr>ACTIVITY: My Organization’s Key Risk Areas</vt:lpstr>
      <vt:lpstr>Part 2: Pre-Programmed Responses</vt:lpstr>
      <vt:lpstr>Stress: the velocity and productivity killer</vt:lpstr>
      <vt:lpstr>Personalized Pre-Programmed Responses</vt:lpstr>
      <vt:lpstr>Personal Guiding Principles</vt:lpstr>
      <vt:lpstr>ACTIVITY: Personal Guiding Principles</vt:lpstr>
      <vt:lpstr>Professional Principles</vt:lpstr>
      <vt:lpstr>ACTIVITY: Professional Guiding Principles</vt:lpstr>
      <vt:lpstr>Pre-Programmed Responses</vt:lpstr>
      <vt:lpstr>Pre-Programmed Responses</vt:lpstr>
      <vt:lpstr>ACTIVITY: Pre-Programmed Responses</vt:lpstr>
      <vt:lpstr>Part 3: Organizing Under Stress</vt:lpstr>
      <vt:lpstr>The Amygdala</vt:lpstr>
      <vt:lpstr>Technique: PPOST</vt:lpstr>
      <vt:lpstr>Technique: SMART</vt:lpstr>
      <vt:lpstr>Five Rights</vt:lpstr>
      <vt:lpstr>Adam’s Favorite Questions:</vt:lpstr>
      <vt:lpstr>ACTIVITY: Your Unique Brain Chemistry</vt:lpstr>
      <vt:lpstr>Part 4: Practice Makes Perfect! Communicate in Crisis with Class.</vt:lpstr>
      <vt:lpstr>You’re not here because you like to hide.</vt:lpstr>
      <vt:lpstr>The Situation Report</vt:lpstr>
      <vt:lpstr>The Storyboard</vt:lpstr>
      <vt:lpstr>ACTIVITY: Practice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Adam McMath</dc:creator>
  <cp:lastModifiedBy>Adam McMath</cp:lastModifiedBy>
  <cp:revision>6</cp:revision>
  <dcterms:created xsi:type="dcterms:W3CDTF">2024-09-20T14:11:43Z</dcterms:created>
  <dcterms:modified xsi:type="dcterms:W3CDTF">2024-09-20T21:28:32Z</dcterms:modified>
</cp:coreProperties>
</file>